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media/image57.jpg" ContentType="image/png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8"/>
  </p:notesMasterIdLst>
  <p:handoutMasterIdLst>
    <p:handoutMasterId r:id="rId39"/>
  </p:handoutMasterIdLst>
  <p:sldIdLst>
    <p:sldId id="934" r:id="rId2"/>
    <p:sldId id="1000" r:id="rId3"/>
    <p:sldId id="937" r:id="rId4"/>
    <p:sldId id="982" r:id="rId5"/>
    <p:sldId id="1046" r:id="rId6"/>
    <p:sldId id="1043" r:id="rId7"/>
    <p:sldId id="972" r:id="rId8"/>
    <p:sldId id="1045" r:id="rId9"/>
    <p:sldId id="1032" r:id="rId10"/>
    <p:sldId id="1044" r:id="rId11"/>
    <p:sldId id="1036" r:id="rId12"/>
    <p:sldId id="1047" r:id="rId13"/>
    <p:sldId id="974" r:id="rId14"/>
    <p:sldId id="995" r:id="rId15"/>
    <p:sldId id="1019" r:id="rId16"/>
    <p:sldId id="981" r:id="rId17"/>
    <p:sldId id="1042" r:id="rId18"/>
    <p:sldId id="1020" r:id="rId19"/>
    <p:sldId id="1040" r:id="rId20"/>
    <p:sldId id="975" r:id="rId21"/>
    <p:sldId id="1021" r:id="rId22"/>
    <p:sldId id="1041" r:id="rId23"/>
    <p:sldId id="1022" r:id="rId24"/>
    <p:sldId id="1014" r:id="rId25"/>
    <p:sldId id="1024" r:id="rId26"/>
    <p:sldId id="1023" r:id="rId27"/>
    <p:sldId id="1025" r:id="rId28"/>
    <p:sldId id="1029" r:id="rId29"/>
    <p:sldId id="1027" r:id="rId30"/>
    <p:sldId id="1026" r:id="rId31"/>
    <p:sldId id="1035" r:id="rId32"/>
    <p:sldId id="1028" r:id="rId33"/>
    <p:sldId id="976" r:id="rId34"/>
    <p:sldId id="984" r:id="rId35"/>
    <p:sldId id="971" r:id="rId36"/>
    <p:sldId id="1016" r:id="rId37"/>
  </p:sldIdLst>
  <p:sldSz cx="12196763" cy="6858000"/>
  <p:notesSz cx="6858000" cy="9144000"/>
  <p:custDataLst>
    <p:tags r:id="rId40"/>
  </p:custDataLst>
  <p:defaultTextStyle>
    <a:defPPr>
      <a:defRPr lang="zh-CN"/>
    </a:defPPr>
    <a:lvl1pPr algn="l" rtl="0" fontAlgn="base">
      <a:spcBef>
        <a:spcPct val="0"/>
      </a:spcBef>
      <a:spcAft>
        <a:spcPct val="0"/>
      </a:spcAft>
      <a:buFont typeface="Arial" pitchFamily="34" charset="0"/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1pPr>
    <a:lvl2pPr marL="457170" algn="l" rtl="0" fontAlgn="base">
      <a:spcBef>
        <a:spcPct val="0"/>
      </a:spcBef>
      <a:spcAft>
        <a:spcPct val="0"/>
      </a:spcAft>
      <a:buFont typeface="Arial" pitchFamily="34" charset="0"/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2pPr>
    <a:lvl3pPr marL="914339" algn="l" rtl="0" fontAlgn="base">
      <a:spcBef>
        <a:spcPct val="0"/>
      </a:spcBef>
      <a:spcAft>
        <a:spcPct val="0"/>
      </a:spcAft>
      <a:buFont typeface="Arial" pitchFamily="34" charset="0"/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3pPr>
    <a:lvl4pPr marL="1371509" algn="l" rtl="0" fontAlgn="base">
      <a:spcBef>
        <a:spcPct val="0"/>
      </a:spcBef>
      <a:spcAft>
        <a:spcPct val="0"/>
      </a:spcAft>
      <a:buFont typeface="Arial" pitchFamily="34" charset="0"/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4pPr>
    <a:lvl5pPr marL="1828678" algn="l" rtl="0" fontAlgn="base">
      <a:spcBef>
        <a:spcPct val="0"/>
      </a:spcBef>
      <a:spcAft>
        <a:spcPct val="0"/>
      </a:spcAft>
      <a:buFont typeface="Arial" pitchFamily="34" charset="0"/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5pPr>
    <a:lvl6pPr marL="2285848" algn="l" defTabSz="914339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6pPr>
    <a:lvl7pPr marL="2743016" algn="l" defTabSz="914339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7pPr>
    <a:lvl8pPr marL="3200187" algn="l" defTabSz="914339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8pPr>
    <a:lvl9pPr marL="3657355" algn="l" defTabSz="914339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43">
          <p15:clr>
            <a:srgbClr val="A4A3A4"/>
          </p15:clr>
        </p15:guide>
        <p15:guide id="2" pos="384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A9D18E"/>
    <a:srgbClr val="C8BFE7"/>
    <a:srgbClr val="FEFE6A"/>
    <a:srgbClr val="DAE3F3"/>
    <a:srgbClr val="FF33CC"/>
    <a:srgbClr val="69CDFF"/>
    <a:srgbClr val="CCFFCC"/>
    <a:srgbClr val="CCFF99"/>
    <a:srgbClr val="66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487" autoAdjust="0"/>
    <p:restoredTop sz="96400" autoAdjust="0"/>
  </p:normalViewPr>
  <p:slideViewPr>
    <p:cSldViewPr snapToObjects="1">
      <p:cViewPr varScale="1">
        <p:scale>
          <a:sx n="115" d="100"/>
          <a:sy n="115" d="100"/>
        </p:scale>
        <p:origin x="576" y="132"/>
      </p:cViewPr>
      <p:guideLst>
        <p:guide orient="horz" pos="2143"/>
        <p:guide pos="384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0" d="100"/>
        <a:sy n="60" d="100"/>
      </p:scale>
      <p:origin x="0" y="0"/>
    </p:cViewPr>
  </p:sorterViewPr>
  <p:notesViewPr>
    <p:cSldViewPr snapToObjects="1">
      <p:cViewPr varScale="1">
        <p:scale>
          <a:sx n="69" d="100"/>
          <a:sy n="69" d="100"/>
        </p:scale>
        <p:origin x="-2838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TW" altLang="en-US" baseline="0" dirty="0" smtClean="0"/>
              <a:t>路見不平</a:t>
            </a:r>
            <a:r>
              <a:rPr lang="en-US" altLang="zh-TW" baseline="0" dirty="0" smtClean="0"/>
              <a:t> </a:t>
            </a:r>
            <a:r>
              <a:rPr lang="en-US" altLang="zh-TW" baseline="0" dirty="0" err="1" smtClean="0"/>
              <a:t>mAP</a:t>
            </a:r>
            <a:r>
              <a:rPr lang="zh-TW" altLang="en-US" baseline="0" dirty="0" smtClean="0"/>
              <a:t>值</a:t>
            </a:r>
            <a:endParaRPr lang="zh-TW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>
        <c:manualLayout>
          <c:layoutTarget val="inner"/>
          <c:xMode val="edge"/>
          <c:yMode val="edge"/>
          <c:x val="7.5894645094173985E-2"/>
          <c:y val="0.13788598398988083"/>
          <c:w val="0.91352529477859457"/>
          <c:h val="0.73596836849316061"/>
        </c:manualLayout>
      </c:layout>
      <c:lineChart>
        <c:grouping val="standar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Pothole mAP</c:v>
                </c:pt>
              </c:strCache>
            </c:strRef>
          </c:tx>
          <c:spPr>
            <a:ln w="34925" cap="rnd">
              <a:solidFill>
                <a:schemeClr val="bg1">
                  <a:lumMod val="75000"/>
                </a:schemeClr>
              </a:solidFill>
              <a:round/>
              <a:headEnd type="oval"/>
              <a:tailEnd type="oval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marker>
            <c:symbol val="none"/>
          </c:marker>
          <c:dPt>
            <c:idx val="1"/>
            <c:marker>
              <c:symbol val="none"/>
            </c:marker>
            <c:bubble3D val="0"/>
            <c:spPr>
              <a:ln w="34925" cap="rnd">
                <a:solidFill>
                  <a:schemeClr val="bg1">
                    <a:lumMod val="75000"/>
                  </a:schemeClr>
                </a:solidFill>
                <a:round/>
                <a:headEnd type="oval"/>
                <a:tailEnd type="oval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6-52B6-4B21-8C6A-13617B411B38}"/>
              </c:ext>
            </c:extLst>
          </c:dPt>
          <c:dPt>
            <c:idx val="2"/>
            <c:marker>
              <c:symbol val="none"/>
            </c:marker>
            <c:bubble3D val="0"/>
            <c:spPr>
              <a:ln w="34925" cap="sq">
                <a:solidFill>
                  <a:schemeClr val="bg1">
                    <a:lumMod val="75000"/>
                  </a:schemeClr>
                </a:solidFill>
                <a:round/>
                <a:headEnd type="oval"/>
                <a:tailEnd type="oval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52B6-4B21-8C6A-13617B411B38}"/>
              </c:ext>
            </c:extLst>
          </c:dPt>
          <c:cat>
            <c:strRef>
              <c:f>工作表1!$A$2:$A$5</c:f>
              <c:strCache>
                <c:ptCount val="4"/>
                <c:pt idx="0">
                  <c:v>Train1</c:v>
                </c:pt>
                <c:pt idx="1">
                  <c:v>Train3</c:v>
                </c:pt>
                <c:pt idx="2">
                  <c:v>Train4</c:v>
                </c:pt>
                <c:pt idx="3">
                  <c:v>Train6-4</c:v>
                </c:pt>
              </c:strCache>
            </c:strRef>
          </c:cat>
          <c:val>
            <c:numRef>
              <c:f>工作表1!$B$2:$B$5</c:f>
              <c:numCache>
                <c:formatCode>0.00%</c:formatCode>
                <c:ptCount val="4"/>
                <c:pt idx="0">
                  <c:v>0.1673</c:v>
                </c:pt>
                <c:pt idx="1">
                  <c:v>0.15559999999999999</c:v>
                </c:pt>
                <c:pt idx="2">
                  <c:v>0.15609999999999999</c:v>
                </c:pt>
                <c:pt idx="3">
                  <c:v>0.71540000000000004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2B6-4B21-8C6A-13617B411B38}"/>
            </c:ext>
          </c:extLst>
        </c:ser>
        <c:ser>
          <c:idx val="1"/>
          <c:order val="1"/>
          <c:tx>
            <c:strRef>
              <c:f>工作表1!$C$1</c:f>
              <c:strCache>
                <c:ptCount val="1"/>
                <c:pt idx="0">
                  <c:v>mAP</c:v>
                </c:pt>
              </c:strCache>
            </c:strRef>
          </c:tx>
          <c:spPr>
            <a:ln w="34925" cap="rnd">
              <a:solidFill>
                <a:schemeClr val="bg2">
                  <a:lumMod val="75000"/>
                </a:schemeClr>
              </a:solidFill>
              <a:round/>
              <a:headEnd type="oval"/>
              <a:tailEnd type="oval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marker>
            <c:symbol val="none"/>
          </c:marker>
          <c:dPt>
            <c:idx val="2"/>
            <c:marker>
              <c:symbol val="none"/>
            </c:marker>
            <c:bubble3D val="0"/>
            <c:spPr>
              <a:ln w="34925" cap="rnd">
                <a:solidFill>
                  <a:schemeClr val="bg2">
                    <a:lumMod val="75000"/>
                  </a:schemeClr>
                </a:solidFill>
                <a:round/>
                <a:headEnd type="oval"/>
                <a:tailEnd type="oval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52B6-4B21-8C6A-13617B411B38}"/>
              </c:ext>
            </c:extLst>
          </c:dPt>
          <c:cat>
            <c:strRef>
              <c:f>工作表1!$A$2:$A$5</c:f>
              <c:strCache>
                <c:ptCount val="4"/>
                <c:pt idx="0">
                  <c:v>Train1</c:v>
                </c:pt>
                <c:pt idx="1">
                  <c:v>Train3</c:v>
                </c:pt>
                <c:pt idx="2">
                  <c:v>Train4</c:v>
                </c:pt>
                <c:pt idx="3">
                  <c:v>Train6-4</c:v>
                </c:pt>
              </c:strCache>
            </c:strRef>
          </c:cat>
          <c:val>
            <c:numRef>
              <c:f>工作表1!$C$2:$C$5</c:f>
              <c:numCache>
                <c:formatCode>0.00%</c:formatCode>
                <c:ptCount val="4"/>
                <c:pt idx="0">
                  <c:v>0.20860000000000001</c:v>
                </c:pt>
                <c:pt idx="1">
                  <c:v>0.23519999999999999</c:v>
                </c:pt>
                <c:pt idx="2">
                  <c:v>0.27650000000000002</c:v>
                </c:pt>
                <c:pt idx="3">
                  <c:v>0.74160000000000004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52B6-4B21-8C6A-13617B411B3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905405152"/>
        <c:axId val="905402240"/>
      </c:lineChart>
      <c:catAx>
        <c:axId val="9054051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905402240"/>
        <c:crosses val="autoZero"/>
        <c:auto val="1"/>
        <c:lblAlgn val="ctr"/>
        <c:lblOffset val="100"/>
        <c:noMultiLvlLbl val="0"/>
      </c:catAx>
      <c:valAx>
        <c:axId val="9054022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905405152"/>
        <c:crosses val="autoZero"/>
        <c:crossBetween val="between"/>
        <c:minorUnit val="0.1"/>
      </c:valAx>
      <c:spPr>
        <a:noFill/>
        <a:ln>
          <a:noFill/>
          <a:prstDash val="dash"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4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0.88208</cdr:x>
      <cdr:y>0.13677</cdr:y>
    </cdr:from>
    <cdr:to>
      <cdr:x>0.99329</cdr:x>
      <cdr:y>0.19144</cdr:y>
    </cdr:to>
    <cdr:sp macro="" textlink="">
      <cdr:nvSpPr>
        <cdr:cNvPr id="2" name="文字方塊 1"/>
        <cdr:cNvSpPr txBox="1"/>
      </cdr:nvSpPr>
      <cdr:spPr>
        <a:xfrm xmlns:a="http://schemas.openxmlformats.org/drawingml/2006/main">
          <a:off x="9965735" y="764253"/>
          <a:ext cx="1256522" cy="305489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US" altLang="zh-TW" sz="1400" b="1" dirty="0" smtClean="0">
              <a:solidFill>
                <a:schemeClr val="bg2">
                  <a:lumMod val="75000"/>
                </a:schemeClr>
              </a:solidFill>
            </a:rPr>
            <a:t>Total </a:t>
          </a:r>
          <a:r>
            <a:rPr lang="en-US" altLang="zh-TW" sz="1400" b="1" dirty="0" err="1" smtClean="0">
              <a:solidFill>
                <a:schemeClr val="bg2">
                  <a:lumMod val="75000"/>
                </a:schemeClr>
              </a:solidFill>
            </a:rPr>
            <a:t>mAP</a:t>
          </a:r>
          <a:endParaRPr lang="zh-TW" altLang="en-US" sz="1400" b="1" dirty="0">
            <a:solidFill>
              <a:schemeClr val="bg2">
                <a:lumMod val="75000"/>
              </a:schemeClr>
            </a:solidFill>
          </a:endParaRPr>
        </a:p>
      </cdr:txBody>
    </cdr:sp>
  </cdr:relSizeAnchor>
  <cdr:relSizeAnchor xmlns:cdr="http://schemas.openxmlformats.org/drawingml/2006/chartDrawing">
    <cdr:from>
      <cdr:x>0.28869</cdr:x>
      <cdr:y>0.21686</cdr:y>
    </cdr:from>
    <cdr:to>
      <cdr:x>0.32055</cdr:x>
      <cdr:y>0.2808</cdr:y>
    </cdr:to>
    <cdr:sp macro="" textlink="">
      <cdr:nvSpPr>
        <cdr:cNvPr id="9" name="向右箭號 8"/>
        <cdr:cNvSpPr/>
      </cdr:nvSpPr>
      <cdr:spPr bwMode="auto">
        <a:xfrm xmlns:a="http://schemas.openxmlformats.org/drawingml/2006/main">
          <a:off x="3261576" y="1221035"/>
          <a:ext cx="360040" cy="360040"/>
        </a:xfrm>
        <a:prstGeom xmlns:a="http://schemas.openxmlformats.org/drawingml/2006/main" prst="rightArrow">
          <a:avLst/>
        </a:prstGeom>
        <a:solidFill xmlns:a="http://schemas.openxmlformats.org/drawingml/2006/main">
          <a:schemeClr val="accent6">
            <a:lumMod val="40000"/>
            <a:lumOff val="60000"/>
          </a:schemeClr>
        </a:solidFill>
        <a:ln xmlns:a="http://schemas.openxmlformats.org/drawingml/2006/main" w="9525" cap="flat" cmpd="sng" algn="ctr">
          <a:noFill/>
          <a:prstDash val="solid"/>
          <a:round/>
          <a:headEnd type="none" w="med" len="med"/>
          <a:tailEnd type="none" w="med" len="med"/>
        </a:ln>
        <a:effectLst xmlns:a="http://schemas.openxmlformats.org/drawingml/2006/main"/>
        <a:extLst xmlns:a="http://schemas.openxmlformats.org/drawingml/2006/main"/>
      </cdr:spPr>
      <cdr:txBody>
        <a:bodyPr xmlns:a="http://schemas.openxmlformats.org/drawingml/2006/main" vertOverflow="clip" vert="horz" wrap="square" lIns="91440" tIns="45720" rIns="91440" bIns="45720" numCol="1" anchor="t" anchorCtr="0" compatLnSpc="1">
          <a:prstTxWarp prst="textNoShape">
            <a:avLst/>
          </a:prstTxWarp>
        </a:bodyPr>
        <a:lstStyle xmlns:a="http://schemas.openxmlformats.org/drawingml/2006/main"/>
        <a:p xmlns:a="http://schemas.openxmlformats.org/drawingml/2006/main">
          <a:endParaRPr lang="zh-TW"/>
        </a:p>
      </cdr:txBody>
    </cdr: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610686-844B-4A1B-87C8-BB90DB4BAB8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655534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/>
            </a:lvl1pPr>
          </a:lstStyle>
          <a:p>
            <a:endParaRPr lang="zh-CN" alt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/>
            </a:lvl1pPr>
          </a:lstStyle>
          <a:p>
            <a:fld id="{B9EEDA17-7CE7-49CA-897E-A1888A19DA62}" type="datetimeFigureOut">
              <a:rPr lang="zh-CN" altLang="en-US"/>
              <a:pPr/>
              <a:t>2020/3/19</a:t>
            </a:fld>
            <a:endParaRPr lang="en-US"/>
          </a:p>
        </p:txBody>
      </p:sp>
      <p:sp>
        <p:nvSpPr>
          <p:cNvPr id="3076" name="Rectangle 4"/>
          <p:cNvSpPr>
            <a:spLocks noGrp="1" noRot="1" noChangeAspect="1" noChangeArrowheads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/>
            </a:lvl1pPr>
          </a:lstStyle>
          <a:p>
            <a:endParaRPr lang="en-US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/>
            </a:lvl1pPr>
          </a:lstStyle>
          <a:p>
            <a:fld id="{CE1689F0-D8FB-450F-A36F-553F26501FEE}" type="slidenum">
              <a:rPr lang="zh-CN" alt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16106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1pPr>
    <a:lvl2pPr marL="45717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2pPr>
    <a:lvl3pPr marL="91433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3pPr>
    <a:lvl4pPr marL="137150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4pPr>
    <a:lvl5pPr marL="1828678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5pPr>
    <a:lvl6pPr marL="2285848" algn="l" defTabSz="91433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16" algn="l" defTabSz="91433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187" algn="l" defTabSz="91433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355" algn="l" defTabSz="91433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>
                <a:solidFill>
                  <a:prstClr val="black"/>
                </a:solidFill>
              </a:rPr>
              <a:pPr/>
              <a:t>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50624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442484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>
                <a:solidFill>
                  <a:prstClr val="black"/>
                </a:solidFill>
              </a:rPr>
              <a:pPr/>
              <a:t>13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50624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>
                <a:solidFill>
                  <a:prstClr val="black"/>
                </a:solidFill>
              </a:rPr>
              <a:pPr/>
              <a:t>14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23243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4800" dirty="0" smtClean="0">
                <a:latin typeface="Rockwell Condensed" panose="02060603050405020104" pitchFamily="18" charset="0"/>
              </a:rPr>
              <a:t>模型的部份不要單單只是附</a:t>
            </a:r>
            <a:endParaRPr lang="en-US" altLang="zh-TW" sz="4800" dirty="0" smtClean="0">
              <a:latin typeface="Rockwell Condensed" panose="02060603050405020104" pitchFamily="18" charset="0"/>
            </a:endParaRPr>
          </a:p>
          <a:p>
            <a:pPr marL="914400" indent="-914400">
              <a:buAutoNum type="arabicPlain" startAt="13"/>
            </a:pPr>
            <a:r>
              <a:rPr lang="zh-TW" altLang="en-US" sz="4800" dirty="0" smtClean="0">
                <a:latin typeface="Rockwell Condensed" panose="02060603050405020104" pitchFamily="18" charset="0"/>
              </a:rPr>
              <a:t>層捲積</a:t>
            </a:r>
            <a:endParaRPr lang="en-US" altLang="zh-TW" sz="4800" dirty="0" smtClean="0">
              <a:latin typeface="Rockwell Condensed" panose="02060603050405020104" pitchFamily="18" charset="0"/>
            </a:endParaRPr>
          </a:p>
          <a:p>
            <a:pPr marL="0" indent="0">
              <a:buNone/>
            </a:pPr>
            <a:r>
              <a:rPr lang="en-US" altLang="zh-TW" sz="4800" dirty="0" smtClean="0">
                <a:latin typeface="Rockwell Condensed" panose="02060603050405020104" pitchFamily="18" charset="0"/>
              </a:rPr>
              <a:t>5</a:t>
            </a:r>
            <a:r>
              <a:rPr lang="zh-TW" altLang="en-US" sz="4800" dirty="0" smtClean="0">
                <a:latin typeface="Rockwell Condensed" panose="02060603050405020104" pitchFamily="18" charset="0"/>
              </a:rPr>
              <a:t>層池化</a:t>
            </a:r>
            <a:endParaRPr lang="zh-TW" altLang="en-US" sz="4800" dirty="0">
              <a:latin typeface="Rockwell Condensed" panose="020606030504050201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8982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模型準確率改為模型損失率</a:t>
            </a:r>
            <a:endParaRPr lang="en-US" altLang="zh-TW" dirty="0" smtClean="0"/>
          </a:p>
          <a:p>
            <a:r>
              <a:rPr lang="zh-TW" altLang="en-US" dirty="0" smtClean="0"/>
              <a:t>展現效果不佳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endParaRPr lang="en-US" altLang="zh-TW" dirty="0" smtClean="0"/>
          </a:p>
          <a:p>
            <a:r>
              <a:rPr lang="zh-TW" altLang="en-US" dirty="0" smtClean="0"/>
              <a:t>可能還是要呈現我們的圖片內容</a:t>
            </a:r>
            <a:endParaRPr lang="en-US" altLang="zh-TW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>
                <a:solidFill>
                  <a:prstClr val="black"/>
                </a:solidFill>
              </a:rPr>
              <a:pPr/>
              <a:t>16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23243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模型的優缺點要表列出來</a:t>
            </a:r>
            <a:endParaRPr lang="en-US" altLang="zh-TW" dirty="0" smtClean="0"/>
          </a:p>
          <a:p>
            <a:r>
              <a:rPr lang="en-US" altLang="zh-TW" dirty="0" err="1" smtClean="0"/>
              <a:t>Resnet</a:t>
            </a:r>
            <a:endParaRPr lang="en-US" altLang="zh-TW" dirty="0" smtClean="0"/>
          </a:p>
          <a:p>
            <a:endParaRPr lang="en-US" altLang="zh-TW" dirty="0" smtClean="0"/>
          </a:p>
          <a:p>
            <a:r>
              <a:rPr lang="en-US" altLang="zh-TW" dirty="0" smtClean="0"/>
              <a:t>FPN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9100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>
                <a:solidFill>
                  <a:prstClr val="black"/>
                </a:solidFill>
              </a:rPr>
              <a:pPr/>
              <a:t>20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23243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>
                <a:solidFill>
                  <a:prstClr val="black"/>
                </a:solidFill>
              </a:rPr>
              <a:pPr/>
              <a:t>21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333821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>
                <a:solidFill>
                  <a:prstClr val="black"/>
                </a:solidFill>
              </a:rPr>
              <a:pPr/>
              <a:t>23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427081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>
                <a:solidFill>
                  <a:prstClr val="black"/>
                </a:solidFill>
              </a:rPr>
              <a:pPr/>
              <a:t>24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23243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那接下來我們會從五個大方向介紹我們的</a:t>
            </a:r>
            <a:r>
              <a:rPr lang="en-US" altLang="zh-TW" dirty="0" smtClean="0"/>
              <a:t>AI</a:t>
            </a:r>
            <a:r>
              <a:rPr lang="zh-TW" altLang="en-US" dirty="0" smtClean="0"/>
              <a:t>專題</a:t>
            </a:r>
            <a:endParaRPr lang="en-US" altLang="zh-TW" dirty="0" smtClean="0"/>
          </a:p>
          <a:p>
            <a:r>
              <a:rPr lang="zh-TW" altLang="en-US" dirty="0" smtClean="0"/>
              <a:t>一開始會說明我們做路見不平這個主題的動機與目的</a:t>
            </a:r>
            <a:endParaRPr lang="en-US" altLang="zh-TW" dirty="0" smtClean="0"/>
          </a:p>
          <a:p>
            <a:endParaRPr lang="en-US" altLang="zh-CN" dirty="0" smtClean="0"/>
          </a:p>
          <a:p>
            <a:r>
              <a:rPr lang="zh-TW" altLang="en-US" dirty="0" smtClean="0"/>
              <a:t>介紹我們</a:t>
            </a:r>
            <a:r>
              <a:rPr lang="en-US" altLang="zh-TW" dirty="0" smtClean="0"/>
              <a:t>AI</a:t>
            </a:r>
            <a:r>
              <a:rPr lang="zh-TW" altLang="en-US" dirty="0" smtClean="0"/>
              <a:t>模型跟前後端組合起來的架構與流程</a:t>
            </a:r>
            <a:endParaRPr lang="en-US" altLang="zh-TW" dirty="0" smtClean="0"/>
          </a:p>
          <a:p>
            <a:endParaRPr lang="en-US" altLang="zh-CN" dirty="0" smtClean="0"/>
          </a:p>
          <a:p>
            <a:r>
              <a:rPr lang="zh-TW" altLang="en-US" dirty="0" smtClean="0"/>
              <a:t>以及專題之初我們怎麼去搜集我們的資料以及對資料做前處理</a:t>
            </a:r>
            <a:endParaRPr lang="en-US" altLang="zh-TW" dirty="0" smtClean="0"/>
          </a:p>
          <a:p>
            <a:endParaRPr lang="en-US" altLang="zh-CN" dirty="0" smtClean="0"/>
          </a:p>
          <a:p>
            <a:r>
              <a:rPr lang="zh-TW" altLang="en-US" dirty="0" smtClean="0"/>
              <a:t>再來就是本次專題的重頭戲 </a:t>
            </a:r>
            <a:r>
              <a:rPr lang="en-US" altLang="zh-TW" dirty="0" smtClean="0"/>
              <a:t>AI</a:t>
            </a:r>
            <a:r>
              <a:rPr lang="zh-TW" altLang="en-US" dirty="0" smtClean="0"/>
              <a:t>模型</a:t>
            </a:r>
            <a:endParaRPr lang="en-US" altLang="zh-TW" dirty="0" smtClean="0"/>
          </a:p>
          <a:p>
            <a:r>
              <a:rPr lang="zh-TW" altLang="en-US" dirty="0" smtClean="0"/>
              <a:t>我們用了什麼模型跟我們用這個模型做了什麼的預測</a:t>
            </a:r>
            <a:endParaRPr lang="en-US" altLang="zh-TW" dirty="0" smtClean="0"/>
          </a:p>
          <a:p>
            <a:endParaRPr lang="en-US" altLang="zh-CN" dirty="0" smtClean="0"/>
          </a:p>
          <a:p>
            <a:r>
              <a:rPr lang="zh-TW" altLang="en-US" dirty="0" smtClean="0"/>
              <a:t>就是帶大家操作我們放上</a:t>
            </a:r>
            <a:r>
              <a:rPr lang="en-US" altLang="zh-TW" dirty="0" smtClean="0"/>
              <a:t>AI</a:t>
            </a:r>
            <a:r>
              <a:rPr lang="zh-TW" altLang="en-US" dirty="0" smtClean="0"/>
              <a:t>模型設計出來的前端長什麼樣</a:t>
            </a:r>
            <a:endParaRPr lang="en-US" altLang="zh-TW" dirty="0" smtClean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>
                <a:solidFill>
                  <a:prstClr val="black"/>
                </a:solidFill>
              </a:rPr>
              <a:pPr/>
              <a:t>2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506241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>
                <a:solidFill>
                  <a:prstClr val="black"/>
                </a:solidFill>
              </a:rPr>
              <a:pPr/>
              <a:t>25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081850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>
                <a:solidFill>
                  <a:prstClr val="black"/>
                </a:solidFill>
              </a:rPr>
              <a:pPr/>
              <a:t>26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304140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>
                <a:solidFill>
                  <a:prstClr val="black"/>
                </a:solidFill>
              </a:rPr>
              <a:pPr/>
              <a:t>27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68700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28207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>
                <a:solidFill>
                  <a:prstClr val="black"/>
                </a:solidFill>
              </a:rPr>
              <a:pPr/>
              <a:t>29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051016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AI</a:t>
            </a:r>
            <a:r>
              <a:rPr lang="zh-TW" altLang="en-US" dirty="0" smtClean="0"/>
              <a:t>模型 展示的結果</a:t>
            </a:r>
            <a:r>
              <a:rPr lang="zh-TW" altLang="en-US" baseline="0" dirty="0" smtClean="0"/>
              <a:t> 不太好，可能還是要用錄影來呈弄</a:t>
            </a:r>
            <a:endParaRPr lang="en-US" altLang="zh-TW" baseline="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>
                <a:solidFill>
                  <a:prstClr val="black"/>
                </a:solidFill>
              </a:rPr>
              <a:pPr/>
              <a:t>30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079371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>
                <a:solidFill>
                  <a:prstClr val="black"/>
                </a:solidFill>
              </a:rPr>
              <a:pPr/>
              <a:t>33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506241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>
                <a:solidFill>
                  <a:prstClr val="black"/>
                </a:solidFill>
              </a:rPr>
              <a:pPr/>
              <a:t>34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232436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>
                <a:solidFill>
                  <a:prstClr val="black"/>
                </a:solidFill>
              </a:rPr>
              <a:pPr/>
              <a:t>35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232436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>
                <a:solidFill>
                  <a:prstClr val="black"/>
                </a:solidFill>
              </a:rPr>
              <a:pPr/>
              <a:t>36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22106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>
                <a:solidFill>
                  <a:prstClr val="black"/>
                </a:solidFill>
              </a:rPr>
              <a:pPr/>
              <a:t>3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50624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台灣 是世界上機車密度最高的國家 全台灣一共有</a:t>
            </a:r>
            <a:r>
              <a:rPr lang="en-US" altLang="zh-TW" dirty="0" smtClean="0"/>
              <a:t>1375</a:t>
            </a:r>
            <a:r>
              <a:rPr lang="zh-TW" altLang="en-US" dirty="0" smtClean="0"/>
              <a:t>萬輛的機車數量</a:t>
            </a:r>
            <a:endParaRPr lang="en-US" altLang="zh-TW" dirty="0" smtClean="0"/>
          </a:p>
          <a:p>
            <a:r>
              <a:rPr lang="zh-TW" altLang="en-US" dirty="0" smtClean="0"/>
              <a:t>汽車密度則排名世界第三 僅次於香港和日本 有</a:t>
            </a:r>
            <a:r>
              <a:rPr lang="en-US" altLang="zh-TW" dirty="0" smtClean="0"/>
              <a:t>700</a:t>
            </a:r>
            <a:r>
              <a:rPr lang="zh-TW" altLang="en-US" dirty="0" smtClean="0"/>
              <a:t>多萬輛</a:t>
            </a:r>
            <a:endParaRPr lang="en-US" altLang="zh-TW" dirty="0" smtClean="0"/>
          </a:p>
          <a:p>
            <a:r>
              <a:rPr lang="zh-TW" altLang="en-US" dirty="0" smtClean="0"/>
              <a:t>而在這麼高的交通工具密度下</a:t>
            </a:r>
            <a:endParaRPr lang="en-US" altLang="zh-TW" dirty="0" smtClean="0"/>
          </a:p>
          <a:p>
            <a:r>
              <a:rPr lang="zh-TW" altLang="en-US" dirty="0" smtClean="0"/>
              <a:t>我們過去十年因為路面不平所產生的車禍一共有</a:t>
            </a:r>
            <a:r>
              <a:rPr lang="en-US" altLang="zh-TW" dirty="0" smtClean="0"/>
              <a:t>300-400</a:t>
            </a:r>
            <a:r>
              <a:rPr lang="zh-TW" altLang="en-US" dirty="0" smtClean="0"/>
              <a:t>多件</a:t>
            </a:r>
            <a:endParaRPr lang="en-US" altLang="zh-TW" dirty="0" smtClean="0"/>
          </a:p>
          <a:p>
            <a:r>
              <a:rPr lang="zh-TW" altLang="en-US" dirty="0" smtClean="0"/>
              <a:t>其中</a:t>
            </a:r>
            <a:r>
              <a:rPr lang="en-US" altLang="zh-TW" dirty="0" smtClean="0"/>
              <a:t>2018</a:t>
            </a:r>
            <a:r>
              <a:rPr lang="zh-TW" altLang="en-US" dirty="0" smtClean="0"/>
              <a:t>年因路面不平發生的車禍事件則有</a:t>
            </a:r>
            <a:r>
              <a:rPr lang="en-US" altLang="zh-TW" dirty="0" smtClean="0"/>
              <a:t>375</a:t>
            </a:r>
            <a:r>
              <a:rPr lang="zh-TW" altLang="en-US" dirty="0" smtClean="0"/>
              <a:t>件</a:t>
            </a:r>
            <a:endParaRPr lang="en-US" altLang="zh-TW" dirty="0" smtClean="0"/>
          </a:p>
          <a:p>
            <a:endParaRPr lang="en-US" altLang="zh-TW" dirty="0" smtClean="0"/>
          </a:p>
          <a:p>
            <a:r>
              <a:rPr lang="zh-TW" altLang="en-US" dirty="0" smtClean="0"/>
              <a:t>我們每年為此付出的健保成本高達</a:t>
            </a:r>
            <a:r>
              <a:rPr lang="en-US" altLang="zh-TW" dirty="0" smtClean="0"/>
              <a:t>2200</a:t>
            </a:r>
            <a:r>
              <a:rPr lang="zh-TW" altLang="en-US" dirty="0" smtClean="0"/>
              <a:t>多萬</a:t>
            </a:r>
            <a:endParaRPr lang="en-US" altLang="zh-TW" dirty="0" smtClean="0"/>
          </a:p>
          <a:p>
            <a:r>
              <a:rPr lang="zh-TW" altLang="en-US" dirty="0" smtClean="0"/>
              <a:t>這還不包括後續的法律訴訟、國賠、人命財產損失，而且絕大部份的傷亡者是機車族的年輕人</a:t>
            </a:r>
            <a:endParaRPr lang="en-US" altLang="zh-TW" dirty="0" smtClean="0"/>
          </a:p>
          <a:p>
            <a:r>
              <a:rPr lang="zh-TW" altLang="en-US" dirty="0" smtClean="0"/>
              <a:t>這樣的社會成本相當高</a:t>
            </a:r>
            <a:endParaRPr lang="en-US" altLang="zh-TW" dirty="0" smtClean="0"/>
          </a:p>
          <a:p>
            <a:endParaRPr lang="en-US" altLang="zh-TW" dirty="0" smtClean="0"/>
          </a:p>
          <a:p>
            <a:r>
              <a:rPr lang="zh-TW" altLang="en-US" dirty="0" smtClean="0"/>
              <a:t>我們出發點就是想減少這樣事件的發生</a:t>
            </a:r>
            <a:endParaRPr lang="en-US" altLang="zh-TW" dirty="0" smtClean="0"/>
          </a:p>
          <a:p>
            <a:r>
              <a:rPr lang="zh-TW" altLang="en-US" dirty="0" smtClean="0"/>
              <a:t>透過 台灣高密度 的交通工具上配備的影像設備  即時偵測路面的坑洞 通知政府即時將會發生的危險修補起來減少社會成本的支出</a:t>
            </a:r>
            <a:endParaRPr lang="en-US" altLang="zh-TW" dirty="0" smtClean="0"/>
          </a:p>
          <a:p>
            <a:endParaRPr lang="en-US" altLang="zh-TW" dirty="0" smtClean="0"/>
          </a:p>
          <a:p>
            <a:r>
              <a:rPr lang="zh-TW" altLang="en-US" dirty="0" smtClean="0"/>
              <a:t>當然這個</a:t>
            </a:r>
            <a:endParaRPr lang="en-US" altLang="zh-TW" dirty="0" smtClean="0"/>
          </a:p>
          <a:p>
            <a:r>
              <a:rPr lang="zh-TW" altLang="en-US" dirty="0" smtClean="0"/>
              <a:t>我們本次專題的目題的就是要透過影像辨識偵測路洞的模型</a:t>
            </a:r>
            <a:endParaRPr lang="en-US" altLang="zh-TW" dirty="0" smtClean="0"/>
          </a:p>
          <a:p>
            <a:endParaRPr lang="en-US" altLang="zh-TW" dirty="0" smtClean="0"/>
          </a:p>
          <a:p>
            <a:r>
              <a:rPr lang="zh-TW" altLang="en-US" dirty="0" smtClean="0"/>
              <a:t>但不知道大家有沒有注意我剛剛的用詞，我說的是沒有「有效處理」</a:t>
            </a:r>
            <a:endParaRPr lang="en-US" altLang="zh-TW" dirty="0" smtClean="0"/>
          </a:p>
          <a:p>
            <a:r>
              <a:rPr lang="zh-TW" altLang="en-US" dirty="0" smtClean="0"/>
              <a:t>所以我們就來看看之前的處理方式，看看我們有沒有可以改良的地方，讓我們的</a:t>
            </a:r>
            <a:r>
              <a:rPr lang="en-US" altLang="zh-TW" dirty="0" smtClean="0"/>
              <a:t>Ai</a:t>
            </a:r>
            <a:r>
              <a:rPr lang="zh-TW" altLang="en-US" dirty="0" smtClean="0"/>
              <a:t>模型處理的問題更具體一點，也讓發展更前進一點</a:t>
            </a:r>
            <a:endParaRPr lang="en-US" altLang="zh-TW" dirty="0" smtClean="0"/>
          </a:p>
          <a:p>
            <a:r>
              <a:rPr lang="en-US" altLang="zh-TW" dirty="0" smtClean="0"/>
              <a:t/>
            </a:r>
            <a:br>
              <a:rPr lang="en-US" altLang="zh-TW" dirty="0" smtClean="0"/>
            </a:br>
            <a:endParaRPr lang="en-US" altLang="zh-TW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>
                <a:solidFill>
                  <a:prstClr val="black"/>
                </a:solidFill>
              </a:rPr>
              <a:pPr/>
              <a:t>4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23243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79" name="Google Shape;17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766377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79" name="Google Shape;17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924708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>
                <a:solidFill>
                  <a:prstClr val="black"/>
                </a:solidFill>
              </a:rPr>
              <a:pPr/>
              <a:t>7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50624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639113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>
                <a:solidFill>
                  <a:prstClr val="black"/>
                </a:solidFill>
              </a:rPr>
              <a:pPr/>
              <a:t>9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38454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888604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82740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43963" y="908052"/>
            <a:ext cx="2743201" cy="5218113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1" y="908052"/>
            <a:ext cx="8081963" cy="5218113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94309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PPECLOGO-eff-0-1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46915" y="2886610"/>
            <a:ext cx="1060349" cy="798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3" descr="PPECLOGO-eff-0-2"/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430462" y="2758265"/>
            <a:ext cx="1096814" cy="838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PPECLOGO-eff-0-3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40451" y="1447780"/>
            <a:ext cx="3013732" cy="2376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5" descr="PPECLOGO-eff-0-1"/>
          <p:cNvPicPr>
            <a:picLocks noChangeAspect="1" noChangeArrowheads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67437" y="3771071"/>
            <a:ext cx="524127" cy="395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PPECLOGO-eff-0-1"/>
          <p:cNvPicPr>
            <a:picLocks noChangeAspect="1" noChangeArrowheads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76341" y="2904247"/>
            <a:ext cx="401158" cy="302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PPECLOGO-eff-0-2"/>
          <p:cNvPicPr>
            <a:picLocks noChangeAspect="1" noChangeArrowheads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77818" y="2574150"/>
            <a:ext cx="981731" cy="750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PPECLOGO-eff-5-4"/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61942" y="3206629"/>
            <a:ext cx="1477636" cy="1123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PPECLOGO-eff-5-2"/>
          <p:cNvPicPr>
            <a:picLocks noChangeAspect="1" noChangeArrowheads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52404" y="3446015"/>
            <a:ext cx="1834444" cy="1436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PPECLOGO-eff-5-4"/>
          <p:cNvPicPr>
            <a:picLocks noChangeAspect="1" noChangeArrowheads="1"/>
          </p:cNvPicPr>
          <p:nvPr userDrawn="1"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86102" y="2725339"/>
            <a:ext cx="1116793" cy="851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PPECLOGO-eff-0-1"/>
          <p:cNvPicPr>
            <a:picLocks noChangeAspect="1" noChangeArrowheads="1"/>
          </p:cNvPicPr>
          <p:nvPr userDrawn="1"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42801" y="3624922"/>
            <a:ext cx="522112" cy="393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 descr="PPECLOGO-eff-0-1"/>
          <p:cNvPicPr>
            <a:picLocks noChangeAspect="1" noChangeArrowheads="1"/>
          </p:cNvPicPr>
          <p:nvPr userDrawn="1"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254879" y="2365002"/>
            <a:ext cx="522111" cy="393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 descr="PPECLOGO-eff2-1-2"/>
          <p:cNvPicPr>
            <a:picLocks noChangeAspect="1" noChangeArrowheads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54437" y="2795895"/>
            <a:ext cx="1697366" cy="1428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 descr="PPECLOGO-eff2-1-3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83627" y="2785815"/>
            <a:ext cx="437445" cy="365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PPECLOGO-eff2-1-4"/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19341" y="3325061"/>
            <a:ext cx="703540" cy="587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 descr="PPECLOGO-eff2-1-3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39009" y="2909286"/>
            <a:ext cx="360841" cy="302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 descr="PPECLOGO-eff2-1-3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744990" y="3446014"/>
            <a:ext cx="282222" cy="236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7560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-0.25 0  E" pathEditMode="relative" rAng="0" ptsTypes="">
                                      <p:cBhvr>
                                        <p:cTn id="39" dur="3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0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3.33333E-6 L -0.31632 3.33333E-6 " pathEditMode="relative" rAng="0" ptsTypes="AA">
                                      <p:cBhvr>
                                        <p:cTn id="41" dur="3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816" y="0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504 -1.85185E-6 L -0.46684 -1.85185E-6 " pathEditMode="relative" rAng="0" ptsTypes="AA">
                                      <p:cBhvr>
                                        <p:cTn id="43" dur="3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594" y="0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1.11111E-6 L -0.19531 1.11111E-6 " pathEditMode="relative" rAng="0" ptsTypes="AA">
                                      <p:cBhvr>
                                        <p:cTn id="45" dur="3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774" y="0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2.59259E-6 L -0.43594 2.59259E-6 " pathEditMode="relative" rAng="0" ptsTypes="AA">
                                      <p:cBhvr>
                                        <p:cTn id="47" dur="3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806" y="0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-1.85185E-6 L -0.33577 -1.85185E-6 " pathEditMode="relative" rAng="0" ptsTypes="AA">
                                      <p:cBhvr>
                                        <p:cTn id="49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788" y="0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1.85185E-6 L -0.57188 -1.85185E-6 " pathEditMode="relative" rAng="0" ptsTypes="AA">
                                      <p:cBhvr>
                                        <p:cTn id="51" dur="3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594" y="0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1.85185E-6 L -0.57188 -1.85185E-6 " pathEditMode="relative" rAng="0" ptsTypes="AA">
                                      <p:cBhvr>
                                        <p:cTn id="53" dur="3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594" y="0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2.59259E-6 L 0.43906 2.59259E-6 " pathEditMode="relative" rAng="0" ptsTypes="AA">
                                      <p:cBhvr>
                                        <p:cTn id="55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944" y="0"/>
                                    </p:animMotion>
                                  </p:childTnLst>
                                </p:cTn>
                              </p:par>
                              <p:par>
                                <p:cTn id="56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2.96296E-6 L 0.62813 2.96296E-6 " pathEditMode="relative" rAng="0" ptsTypes="AA">
                                      <p:cBhvr>
                                        <p:cTn id="57" dur="3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406" y="0"/>
                                    </p:animMotion>
                                  </p:childTnLst>
                                </p:cTn>
                              </p:par>
                              <p:par>
                                <p:cTn id="58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-2.96296E-6 L 0.42465 -2.96296E-6 " pathEditMode="relative" rAng="0" ptsTypes="AA">
                                      <p:cBhvr>
                                        <p:cTn id="59" dur="3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33" y="0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1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1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1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53" presetClass="exit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9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1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53" presetClass="exit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4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53" presetClass="exit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9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53" presetClass="exit" presetSubtype="0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4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53" presetClass="exit" presetSubtype="0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9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5625" y="908051"/>
            <a:ext cx="10601349" cy="635000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25625" y="1600201"/>
            <a:ext cx="10601349" cy="4525963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61211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4" y="4406901"/>
            <a:ext cx="10366375" cy="1362075"/>
          </a:xfrm>
        </p:spPr>
        <p:txBody>
          <a:bodyPr anchor="t"/>
          <a:lstStyle>
            <a:lvl1pPr algn="l">
              <a:defRPr sz="4000" b="1" cap="all">
                <a:solidFill>
                  <a:srgbClr val="F8F8F8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4" y="2906713"/>
            <a:ext cx="10366375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rgbClr val="F8F8F8"/>
                </a:solidFill>
              </a:defRPr>
            </a:lvl1pPr>
            <a:lvl2pPr marL="457170" indent="0">
              <a:buNone/>
              <a:defRPr sz="1700"/>
            </a:lvl2pPr>
            <a:lvl3pPr marL="914339" indent="0">
              <a:buNone/>
              <a:defRPr sz="1600"/>
            </a:lvl3pPr>
            <a:lvl4pPr marL="1371509" indent="0">
              <a:buNone/>
              <a:defRPr sz="1300"/>
            </a:lvl4pPr>
            <a:lvl5pPr marL="1828678" indent="0">
              <a:buNone/>
              <a:defRPr sz="1300"/>
            </a:lvl5pPr>
            <a:lvl6pPr marL="2285848" indent="0">
              <a:buNone/>
              <a:defRPr sz="1300"/>
            </a:lvl6pPr>
            <a:lvl7pPr marL="2743016" indent="0">
              <a:buNone/>
              <a:defRPr sz="1300"/>
            </a:lvl7pPr>
            <a:lvl8pPr marL="3200187" indent="0">
              <a:buNone/>
              <a:defRPr sz="1300"/>
            </a:lvl8pPr>
            <a:lvl9pPr marL="3657355" indent="0">
              <a:buNone/>
              <a:defRPr sz="13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388542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599" y="1600201"/>
            <a:ext cx="5411788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3788" y="1600201"/>
            <a:ext cx="541337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98880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4639"/>
            <a:ext cx="10977563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1" y="1535113"/>
            <a:ext cx="5389563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0" indent="0">
              <a:buNone/>
              <a:defRPr sz="2000" b="1"/>
            </a:lvl2pPr>
            <a:lvl3pPr marL="914339" indent="0">
              <a:buNone/>
              <a:defRPr sz="1700" b="1"/>
            </a:lvl3pPr>
            <a:lvl4pPr marL="1371509" indent="0">
              <a:buNone/>
              <a:defRPr sz="1600" b="1"/>
            </a:lvl4pPr>
            <a:lvl5pPr marL="1828678" indent="0">
              <a:buNone/>
              <a:defRPr sz="1600" b="1"/>
            </a:lvl5pPr>
            <a:lvl6pPr marL="2285848" indent="0">
              <a:buNone/>
              <a:defRPr sz="1600" b="1"/>
            </a:lvl6pPr>
            <a:lvl7pPr marL="2743016" indent="0">
              <a:buNone/>
              <a:defRPr sz="1600" b="1"/>
            </a:lvl7pPr>
            <a:lvl8pPr marL="3200187" indent="0">
              <a:buNone/>
              <a:defRPr sz="1600" b="1"/>
            </a:lvl8pPr>
            <a:lvl9pPr marL="3657355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1" y="2174875"/>
            <a:ext cx="538956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7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6013" y="1535113"/>
            <a:ext cx="5391151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0" indent="0">
              <a:buNone/>
              <a:defRPr sz="2000" b="1"/>
            </a:lvl2pPr>
            <a:lvl3pPr marL="914339" indent="0">
              <a:buNone/>
              <a:defRPr sz="1700" b="1"/>
            </a:lvl3pPr>
            <a:lvl4pPr marL="1371509" indent="0">
              <a:buNone/>
              <a:defRPr sz="1600" b="1"/>
            </a:lvl4pPr>
            <a:lvl5pPr marL="1828678" indent="0">
              <a:buNone/>
              <a:defRPr sz="1600" b="1"/>
            </a:lvl5pPr>
            <a:lvl6pPr marL="2285848" indent="0">
              <a:buNone/>
              <a:defRPr sz="1600" b="1"/>
            </a:lvl6pPr>
            <a:lvl7pPr marL="2743016" indent="0">
              <a:buNone/>
              <a:defRPr sz="1600" b="1"/>
            </a:lvl7pPr>
            <a:lvl8pPr marL="3200187" indent="0">
              <a:buNone/>
              <a:defRPr sz="1600" b="1"/>
            </a:lvl8pPr>
            <a:lvl9pPr marL="3657355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6013" y="2174875"/>
            <a:ext cx="5391151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7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74723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49409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653412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49"/>
            <a:ext cx="4013201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8850" y="273052"/>
            <a:ext cx="6818313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2"/>
            <a:ext cx="4013201" cy="4691063"/>
          </a:xfrm>
        </p:spPr>
        <p:txBody>
          <a:bodyPr/>
          <a:lstStyle>
            <a:lvl1pPr marL="0" indent="0">
              <a:buNone/>
              <a:defRPr sz="1300"/>
            </a:lvl1pPr>
            <a:lvl2pPr marL="457170" indent="0">
              <a:buNone/>
              <a:defRPr sz="1200"/>
            </a:lvl2pPr>
            <a:lvl3pPr marL="914339" indent="0">
              <a:buNone/>
              <a:defRPr sz="900"/>
            </a:lvl3pPr>
            <a:lvl4pPr marL="1371509" indent="0">
              <a:buNone/>
              <a:defRPr sz="900"/>
            </a:lvl4pPr>
            <a:lvl5pPr marL="1828678" indent="0">
              <a:buNone/>
              <a:defRPr sz="900"/>
            </a:lvl5pPr>
            <a:lvl6pPr marL="2285848" indent="0">
              <a:buNone/>
              <a:defRPr sz="900"/>
            </a:lvl6pPr>
            <a:lvl7pPr marL="2743016" indent="0">
              <a:buNone/>
              <a:defRPr sz="900"/>
            </a:lvl7pPr>
            <a:lvl8pPr marL="3200187" indent="0">
              <a:buNone/>
              <a:defRPr sz="900"/>
            </a:lvl8pPr>
            <a:lvl9pPr marL="3657355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2047990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90775" y="4800600"/>
            <a:ext cx="7318375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90775" y="612775"/>
            <a:ext cx="7318375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70" indent="0">
              <a:buNone/>
              <a:defRPr sz="2800"/>
            </a:lvl2pPr>
            <a:lvl3pPr marL="914339" indent="0">
              <a:buNone/>
              <a:defRPr sz="2400"/>
            </a:lvl3pPr>
            <a:lvl4pPr marL="1371509" indent="0">
              <a:buNone/>
              <a:defRPr sz="2000"/>
            </a:lvl4pPr>
            <a:lvl5pPr marL="1828678" indent="0">
              <a:buNone/>
              <a:defRPr sz="2000"/>
            </a:lvl5pPr>
            <a:lvl6pPr marL="2285848" indent="0">
              <a:buNone/>
              <a:defRPr sz="2000"/>
            </a:lvl6pPr>
            <a:lvl7pPr marL="2743016" indent="0">
              <a:buNone/>
              <a:defRPr sz="2000"/>
            </a:lvl7pPr>
            <a:lvl8pPr marL="3200187" indent="0">
              <a:buNone/>
              <a:defRPr sz="2000"/>
            </a:lvl8pPr>
            <a:lvl9pPr marL="3657355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90775" y="5367338"/>
            <a:ext cx="7318375" cy="804863"/>
          </a:xfrm>
        </p:spPr>
        <p:txBody>
          <a:bodyPr/>
          <a:lstStyle>
            <a:lvl1pPr marL="0" indent="0">
              <a:buNone/>
              <a:defRPr sz="1300"/>
            </a:lvl1pPr>
            <a:lvl2pPr marL="457170" indent="0">
              <a:buNone/>
              <a:defRPr sz="1200"/>
            </a:lvl2pPr>
            <a:lvl3pPr marL="914339" indent="0">
              <a:buNone/>
              <a:defRPr sz="900"/>
            </a:lvl3pPr>
            <a:lvl4pPr marL="1371509" indent="0">
              <a:buNone/>
              <a:defRPr sz="900"/>
            </a:lvl4pPr>
            <a:lvl5pPr marL="1828678" indent="0">
              <a:buNone/>
              <a:defRPr sz="900"/>
            </a:lvl5pPr>
            <a:lvl6pPr marL="2285848" indent="0">
              <a:buNone/>
              <a:defRPr sz="900"/>
            </a:lvl6pPr>
            <a:lvl7pPr marL="2743016" indent="0">
              <a:buNone/>
              <a:defRPr sz="900"/>
            </a:lvl7pPr>
            <a:lvl8pPr marL="3200187" indent="0">
              <a:buNone/>
              <a:defRPr sz="900"/>
            </a:lvl8pPr>
            <a:lvl9pPr marL="3657355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9893140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1" y="908051"/>
            <a:ext cx="10977563" cy="63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34" tIns="45717" rIns="91434" bIns="45717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dirty="0" smtClean="0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1" y="1600201"/>
            <a:ext cx="10977563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34" tIns="45717" rIns="91434" bIns="4571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dirty="0" smtClean="0"/>
              <a:t>单击此处编辑母版文本样式</a:t>
            </a:r>
          </a:p>
          <a:p>
            <a:pPr lvl="1"/>
            <a:r>
              <a:rPr lang="zh-CN" dirty="0" smtClean="0"/>
              <a:t>第二级</a:t>
            </a:r>
          </a:p>
        </p:txBody>
      </p:sp>
    </p:spTree>
    <p:extLst>
      <p:ext uri="{BB962C8B-B14F-4D97-AF65-F5344CB8AC3E}">
        <p14:creationId xmlns:p14="http://schemas.microsoft.com/office/powerpoint/2010/main" val="25681296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84" r:id="rId12"/>
  </p:sldLayoutIdLst>
  <p:timing>
    <p:tnLst>
      <p:par>
        <p:cTn id="1" dur="indefinite" restart="never" nodeType="tmRoot"/>
      </p:par>
    </p:tnLst>
  </p:timing>
  <p:txStyles>
    <p:titleStyle>
      <a:lvl1pPr algn="l" rtl="0" fontAlgn="base"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pitchFamily="34" charset="0"/>
          <a:ea typeface="微软雅黑" pitchFamily="34" charset="-122"/>
        </a:defRPr>
      </a:lvl2pPr>
      <a:lvl3pPr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pitchFamily="34" charset="0"/>
          <a:ea typeface="微软雅黑" pitchFamily="34" charset="-122"/>
        </a:defRPr>
      </a:lvl3pPr>
      <a:lvl4pPr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pitchFamily="34" charset="0"/>
          <a:ea typeface="微软雅黑" pitchFamily="34" charset="-122"/>
        </a:defRPr>
      </a:lvl4pPr>
      <a:lvl5pPr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pitchFamily="34" charset="0"/>
          <a:ea typeface="微软雅黑" pitchFamily="34" charset="-122"/>
        </a:defRPr>
      </a:lvl5pPr>
      <a:lvl6pPr marL="457170"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pitchFamily="34" charset="0"/>
          <a:ea typeface="微软雅黑" pitchFamily="34" charset="-122"/>
        </a:defRPr>
      </a:lvl6pPr>
      <a:lvl7pPr marL="914339"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pitchFamily="34" charset="0"/>
          <a:ea typeface="微软雅黑" pitchFamily="34" charset="-122"/>
        </a:defRPr>
      </a:lvl7pPr>
      <a:lvl8pPr marL="1371509"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pitchFamily="34" charset="0"/>
          <a:ea typeface="微软雅黑" pitchFamily="34" charset="-122"/>
        </a:defRPr>
      </a:lvl8pPr>
      <a:lvl9pPr marL="1828678"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pitchFamily="34" charset="0"/>
          <a:ea typeface="微软雅黑" pitchFamily="34" charset="-122"/>
        </a:defRPr>
      </a:lvl9pPr>
    </p:titleStyle>
    <p:bodyStyle>
      <a:lvl1pPr marL="342877" indent="-342877" algn="l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accent1"/>
          </a:solidFill>
          <a:latin typeface="+mn-lt"/>
          <a:ea typeface="+mn-ea"/>
          <a:cs typeface="+mn-cs"/>
        </a:defRPr>
      </a:lvl1pPr>
      <a:lvl2pPr marL="742901" indent="-28573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accent1"/>
          </a:solidFill>
          <a:latin typeface="+mn-lt"/>
          <a:ea typeface="仿宋_GB2312" pitchFamily="49" charset="-122"/>
        </a:defRPr>
      </a:lvl2pPr>
      <a:lvl3pPr marL="1142923" indent="-228584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宋体" pitchFamily="2" charset="-122"/>
        </a:defRPr>
      </a:lvl3pPr>
      <a:lvl4pPr marL="1600093" indent="-228584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宋体" pitchFamily="2" charset="-122"/>
        </a:defRPr>
      </a:lvl4pPr>
      <a:lvl5pPr marL="2057263" indent="-228584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5pPr>
      <a:lvl6pPr marL="2514432" indent="-228584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6pPr>
      <a:lvl7pPr marL="2971602" indent="-228584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7pPr>
      <a:lvl8pPr marL="3428771" indent="-228584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8pPr>
      <a:lvl9pPr marL="3885941" indent="-228584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9pPr>
    </p:bodyStyle>
    <p:otherStyle>
      <a:defPPr>
        <a:defRPr lang="zh-CN"/>
      </a:defPPr>
      <a:lvl1pPr marL="0" algn="l" defTabSz="914339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0" algn="l" defTabSz="914339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39" algn="l" defTabSz="914339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09" algn="l" defTabSz="914339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78" algn="l" defTabSz="914339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48" algn="l" defTabSz="914339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16" algn="l" defTabSz="914339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87" algn="l" defTabSz="914339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55" algn="l" defTabSz="914339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jpg"/><Relationship Id="rId13" Type="http://schemas.openxmlformats.org/officeDocument/2006/relationships/image" Target="../media/image53.jpg"/><Relationship Id="rId3" Type="http://schemas.openxmlformats.org/officeDocument/2006/relationships/image" Target="../media/image43.png"/><Relationship Id="rId7" Type="http://schemas.openxmlformats.org/officeDocument/2006/relationships/image" Target="../media/image47.jpg"/><Relationship Id="rId12" Type="http://schemas.openxmlformats.org/officeDocument/2006/relationships/image" Target="../media/image52.jp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jpg"/><Relationship Id="rId11" Type="http://schemas.openxmlformats.org/officeDocument/2006/relationships/image" Target="../media/image51.jpg"/><Relationship Id="rId5" Type="http://schemas.openxmlformats.org/officeDocument/2006/relationships/image" Target="../media/image45.png"/><Relationship Id="rId15" Type="http://schemas.openxmlformats.org/officeDocument/2006/relationships/image" Target="../media/image55.png"/><Relationship Id="rId10" Type="http://schemas.openxmlformats.org/officeDocument/2006/relationships/image" Target="../media/image50.png"/><Relationship Id="rId4" Type="http://schemas.openxmlformats.org/officeDocument/2006/relationships/image" Target="../media/image44.png"/><Relationship Id="rId9" Type="http://schemas.openxmlformats.org/officeDocument/2006/relationships/image" Target="../media/image49.jpg"/><Relationship Id="rId14" Type="http://schemas.openxmlformats.org/officeDocument/2006/relationships/image" Target="../media/image54.jpg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0.jpeg"/><Relationship Id="rId18" Type="http://schemas.openxmlformats.org/officeDocument/2006/relationships/image" Target="../media/image65.jpeg"/><Relationship Id="rId26" Type="http://schemas.openxmlformats.org/officeDocument/2006/relationships/image" Target="../media/image73.jpeg"/><Relationship Id="rId39" Type="http://schemas.openxmlformats.org/officeDocument/2006/relationships/image" Target="../media/image86.jpeg"/><Relationship Id="rId21" Type="http://schemas.openxmlformats.org/officeDocument/2006/relationships/image" Target="../media/image68.jpeg"/><Relationship Id="rId34" Type="http://schemas.openxmlformats.org/officeDocument/2006/relationships/image" Target="../media/image81.jpeg"/><Relationship Id="rId7" Type="http://schemas.openxmlformats.org/officeDocument/2006/relationships/image" Target="../media/image51.jpg"/><Relationship Id="rId2" Type="http://schemas.openxmlformats.org/officeDocument/2006/relationships/image" Target="../media/image46.jpg"/><Relationship Id="rId16" Type="http://schemas.openxmlformats.org/officeDocument/2006/relationships/image" Target="../media/image63.jpeg"/><Relationship Id="rId20" Type="http://schemas.openxmlformats.org/officeDocument/2006/relationships/image" Target="../media/image67.jpeg"/><Relationship Id="rId29" Type="http://schemas.openxmlformats.org/officeDocument/2006/relationships/image" Target="../media/image76.jpeg"/><Relationship Id="rId41" Type="http://schemas.openxmlformats.org/officeDocument/2006/relationships/image" Target="../media/image88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jpg"/><Relationship Id="rId11" Type="http://schemas.openxmlformats.org/officeDocument/2006/relationships/image" Target="../media/image58.jpeg"/><Relationship Id="rId24" Type="http://schemas.openxmlformats.org/officeDocument/2006/relationships/image" Target="../media/image71.jpeg"/><Relationship Id="rId32" Type="http://schemas.openxmlformats.org/officeDocument/2006/relationships/image" Target="../media/image79.jpeg"/><Relationship Id="rId37" Type="http://schemas.openxmlformats.org/officeDocument/2006/relationships/image" Target="../media/image84.png"/><Relationship Id="rId40" Type="http://schemas.openxmlformats.org/officeDocument/2006/relationships/image" Target="../media/image87.jpeg"/><Relationship Id="rId5" Type="http://schemas.openxmlformats.org/officeDocument/2006/relationships/image" Target="../media/image49.jpg"/><Relationship Id="rId15" Type="http://schemas.openxmlformats.org/officeDocument/2006/relationships/image" Target="../media/image62.jpeg"/><Relationship Id="rId23" Type="http://schemas.openxmlformats.org/officeDocument/2006/relationships/image" Target="../media/image70.jpeg"/><Relationship Id="rId28" Type="http://schemas.openxmlformats.org/officeDocument/2006/relationships/image" Target="../media/image75.jpeg"/><Relationship Id="rId36" Type="http://schemas.openxmlformats.org/officeDocument/2006/relationships/image" Target="../media/image83.jpeg"/><Relationship Id="rId10" Type="http://schemas.openxmlformats.org/officeDocument/2006/relationships/image" Target="../media/image54.jpg"/><Relationship Id="rId19" Type="http://schemas.openxmlformats.org/officeDocument/2006/relationships/image" Target="../media/image66.jpeg"/><Relationship Id="rId31" Type="http://schemas.openxmlformats.org/officeDocument/2006/relationships/image" Target="../media/image78.jpeg"/><Relationship Id="rId4" Type="http://schemas.openxmlformats.org/officeDocument/2006/relationships/image" Target="../media/image48.jpg"/><Relationship Id="rId9" Type="http://schemas.openxmlformats.org/officeDocument/2006/relationships/image" Target="../media/image53.jpg"/><Relationship Id="rId14" Type="http://schemas.openxmlformats.org/officeDocument/2006/relationships/image" Target="../media/image61.png"/><Relationship Id="rId22" Type="http://schemas.openxmlformats.org/officeDocument/2006/relationships/image" Target="../media/image69.png"/><Relationship Id="rId27" Type="http://schemas.openxmlformats.org/officeDocument/2006/relationships/image" Target="../media/image74.jpeg"/><Relationship Id="rId30" Type="http://schemas.openxmlformats.org/officeDocument/2006/relationships/image" Target="../media/image77.png"/><Relationship Id="rId35" Type="http://schemas.openxmlformats.org/officeDocument/2006/relationships/image" Target="../media/image82.jpeg"/><Relationship Id="rId8" Type="http://schemas.openxmlformats.org/officeDocument/2006/relationships/image" Target="../media/image52.jpg"/><Relationship Id="rId3" Type="http://schemas.openxmlformats.org/officeDocument/2006/relationships/image" Target="../media/image47.jpg"/><Relationship Id="rId12" Type="http://schemas.openxmlformats.org/officeDocument/2006/relationships/image" Target="../media/image59.jpeg"/><Relationship Id="rId17" Type="http://schemas.openxmlformats.org/officeDocument/2006/relationships/image" Target="../media/image64.jpeg"/><Relationship Id="rId25" Type="http://schemas.openxmlformats.org/officeDocument/2006/relationships/image" Target="../media/image72.jpeg"/><Relationship Id="rId33" Type="http://schemas.openxmlformats.org/officeDocument/2006/relationships/image" Target="../media/image80.jpeg"/><Relationship Id="rId38" Type="http://schemas.openxmlformats.org/officeDocument/2006/relationships/image" Target="../media/image85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jpg"/><Relationship Id="rId13" Type="http://schemas.openxmlformats.org/officeDocument/2006/relationships/image" Target="../media/image99.jpeg"/><Relationship Id="rId3" Type="http://schemas.openxmlformats.org/officeDocument/2006/relationships/image" Target="../media/image90.png"/><Relationship Id="rId7" Type="http://schemas.openxmlformats.org/officeDocument/2006/relationships/image" Target="../media/image94.jpeg"/><Relationship Id="rId12" Type="http://schemas.openxmlformats.org/officeDocument/2006/relationships/image" Target="../media/image98.jpe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3.jpeg"/><Relationship Id="rId11" Type="http://schemas.openxmlformats.org/officeDocument/2006/relationships/image" Target="../media/image97.jpeg"/><Relationship Id="rId5" Type="http://schemas.openxmlformats.org/officeDocument/2006/relationships/image" Target="../media/image92.png"/><Relationship Id="rId15" Type="http://schemas.openxmlformats.org/officeDocument/2006/relationships/image" Target="../media/image56.png"/><Relationship Id="rId10" Type="http://schemas.openxmlformats.org/officeDocument/2006/relationships/image" Target="../media/image96.png"/><Relationship Id="rId4" Type="http://schemas.openxmlformats.org/officeDocument/2006/relationships/image" Target="../media/image91.png"/><Relationship Id="rId9" Type="http://schemas.openxmlformats.org/officeDocument/2006/relationships/image" Target="../media/image95.jpeg"/><Relationship Id="rId14" Type="http://schemas.openxmlformats.org/officeDocument/2006/relationships/image" Target="../media/image100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jpg"/><Relationship Id="rId5" Type="http://schemas.openxmlformats.org/officeDocument/2006/relationships/image" Target="../media/image112.jpeg"/><Relationship Id="rId4" Type="http://schemas.openxmlformats.org/officeDocument/2006/relationships/image" Target="../media/image111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6.jpg"/><Relationship Id="rId4" Type="http://schemas.openxmlformats.org/officeDocument/2006/relationships/image" Target="../media/image115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9.jpeg"/><Relationship Id="rId4" Type="http://schemas.openxmlformats.org/officeDocument/2006/relationships/image" Target="../media/image118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2.jpg"/><Relationship Id="rId4" Type="http://schemas.openxmlformats.org/officeDocument/2006/relationships/image" Target="../media/image121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5.jpg"/><Relationship Id="rId4" Type="http://schemas.openxmlformats.org/officeDocument/2006/relationships/image" Target="../media/image124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jpg"/><Relationship Id="rId7" Type="http://schemas.openxmlformats.org/officeDocument/2006/relationships/image" Target="../media/image13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png"/><Relationship Id="rId5" Type="http://schemas.openxmlformats.org/officeDocument/2006/relationships/image" Target="../media/image129.png"/><Relationship Id="rId4" Type="http://schemas.openxmlformats.org/officeDocument/2006/relationships/image" Target="../media/image128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5.png"/><Relationship Id="rId5" Type="http://schemas.openxmlformats.org/officeDocument/2006/relationships/image" Target="../media/image35.png"/><Relationship Id="rId4" Type="http://schemas.openxmlformats.org/officeDocument/2006/relationships/image" Target="../media/image13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37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36.png"/><Relationship Id="rId5" Type="http://schemas.openxmlformats.org/officeDocument/2006/relationships/hyperlink" Target="https://webapp-0104.herokuapp.com/" TargetMode="External"/><Relationship Id="rId4" Type="http://schemas.openxmlformats.org/officeDocument/2006/relationships/image" Target="../media/image128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9.png"/><Relationship Id="rId4" Type="http://schemas.openxmlformats.org/officeDocument/2006/relationships/hyperlink" Target="http://www.vvvpic.com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3" Type="http://schemas.openxmlformats.org/officeDocument/2006/relationships/image" Target="../media/image21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png"/><Relationship Id="rId3" Type="http://schemas.openxmlformats.org/officeDocument/2006/relationships/image" Target="../media/image33.png"/><Relationship Id="rId7" Type="http://schemas.openxmlformats.org/officeDocument/2006/relationships/image" Target="../media/image35.png"/><Relationship Id="rId12" Type="http://schemas.openxmlformats.org/officeDocument/2006/relationships/image" Target="../media/image4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39.png"/><Relationship Id="rId5" Type="http://schemas.openxmlformats.org/officeDocument/2006/relationships/image" Target="../media/image34.jpg"/><Relationship Id="rId10" Type="http://schemas.openxmlformats.org/officeDocument/2006/relationships/image" Target="../media/image38.png"/><Relationship Id="rId4" Type="http://schemas.openxmlformats.org/officeDocument/2006/relationships/image" Target="../media/image21.png"/><Relationship Id="rId9" Type="http://schemas.openxmlformats.org/officeDocument/2006/relationships/image" Target="../media/image37.png"/><Relationship Id="rId14" Type="http://schemas.openxmlformats.org/officeDocument/2006/relationships/image" Target="../media/image4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群組 4"/>
          <p:cNvGrpSpPr/>
          <p:nvPr/>
        </p:nvGrpSpPr>
        <p:grpSpPr>
          <a:xfrm>
            <a:off x="-36057" y="-78546"/>
            <a:ext cx="12259587" cy="6819914"/>
            <a:chOff x="-36057" y="-87914"/>
            <a:chExt cx="12259587" cy="6819914"/>
          </a:xfrm>
        </p:grpSpPr>
        <p:pic>
          <p:nvPicPr>
            <p:cNvPr id="4" name="圖片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0800000">
              <a:off x="-33103" y="-87914"/>
              <a:ext cx="12256633" cy="6819914"/>
            </a:xfrm>
            <a:prstGeom prst="rect">
              <a:avLst/>
            </a:prstGeom>
          </p:spPr>
        </p:pic>
        <p:pic>
          <p:nvPicPr>
            <p:cNvPr id="10" name="圖片 4" descr="一張含有 室外, 路面, 街道, 人行道 的圖片&#10;&#10;描述是以非常高的可信度產生">
              <a:extLst>
                <a:ext uri="{FF2B5EF4-FFF2-40B4-BE49-F238E27FC236}">
                  <a16:creationId xmlns:a16="http://schemas.microsoft.com/office/drawing/2014/main" id="{1A402A07-B809-4885-A1DA-966A9DAE3E5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9129" r="32678" b="3"/>
            <a:stretch/>
          </p:blipFill>
          <p:spPr>
            <a:xfrm>
              <a:off x="-36057" y="-33049"/>
              <a:ext cx="5894297" cy="6765049"/>
            </a:xfrm>
            <a:custGeom>
              <a:avLst/>
              <a:gdLst>
                <a:gd name="connsiteX0" fmla="*/ 0 w 6024154"/>
                <a:gd name="connsiteY0" fmla="*/ 0 h 6858000"/>
                <a:gd name="connsiteX1" fmla="*/ 5953780 w 6024154"/>
                <a:gd name="connsiteY1" fmla="*/ 0 h 6858000"/>
                <a:gd name="connsiteX2" fmla="*/ 5989880 w 6024154"/>
                <a:gd name="connsiteY2" fmla="*/ 284091 h 6858000"/>
                <a:gd name="connsiteX3" fmla="*/ 6024154 w 6024154"/>
                <a:gd name="connsiteY3" fmla="*/ 962844 h 6858000"/>
                <a:gd name="connsiteX4" fmla="*/ 2549934 w 6024154"/>
                <a:gd name="connsiteY4" fmla="*/ 6800152 h 6858000"/>
                <a:gd name="connsiteX5" fmla="*/ 2436987 w 6024154"/>
                <a:gd name="connsiteY5" fmla="*/ 6858000 h 6858000"/>
                <a:gd name="connsiteX6" fmla="*/ 0 w 6024154"/>
                <a:gd name="connsiteY6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24154" h="6858000">
                  <a:moveTo>
                    <a:pt x="0" y="0"/>
                  </a:moveTo>
                  <a:lnTo>
                    <a:pt x="5953780" y="0"/>
                  </a:lnTo>
                  <a:lnTo>
                    <a:pt x="5989880" y="284091"/>
                  </a:lnTo>
                  <a:cubicBezTo>
                    <a:pt x="6012544" y="507260"/>
                    <a:pt x="6024154" y="733696"/>
                    <a:pt x="6024154" y="962844"/>
                  </a:cubicBezTo>
                  <a:cubicBezTo>
                    <a:pt x="6024154" y="3483472"/>
                    <a:pt x="4619336" y="5675986"/>
                    <a:pt x="2549934" y="6800152"/>
                  </a:cubicBezTo>
                  <a:lnTo>
                    <a:pt x="2436987" y="6858000"/>
                  </a:lnTo>
                  <a:lnTo>
                    <a:pt x="0" y="6858000"/>
                  </a:lnTo>
                  <a:close/>
                </a:path>
              </a:pathLst>
            </a:custGeom>
          </p:spPr>
        </p:pic>
      </p:grpSp>
      <p:sp>
        <p:nvSpPr>
          <p:cNvPr id="68" name="Rectangle 9"/>
          <p:cNvSpPr>
            <a:spLocks noChangeArrowheads="1"/>
          </p:cNvSpPr>
          <p:nvPr/>
        </p:nvSpPr>
        <p:spPr bwMode="auto">
          <a:xfrm>
            <a:off x="-37" y="6732000"/>
            <a:ext cx="12196800" cy="126000"/>
          </a:xfrm>
          <a:prstGeom prst="rect">
            <a:avLst/>
          </a:prstGeom>
          <a:solidFill>
            <a:srgbClr val="0A97A6"/>
          </a:solidFill>
          <a:ln>
            <a:noFill/>
          </a:ln>
          <a:extLst/>
        </p:spPr>
        <p:txBody>
          <a:bodyPr vert="horz" wrap="square" lIns="91434" tIns="45717" rIns="91434" bIns="45717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7" name="TextBox 66"/>
          <p:cNvSpPr txBox="1"/>
          <p:nvPr/>
        </p:nvSpPr>
        <p:spPr>
          <a:xfrm>
            <a:off x="6629534" y="3948180"/>
            <a:ext cx="5688632" cy="1015657"/>
          </a:xfrm>
          <a:prstGeom prst="rect">
            <a:avLst/>
          </a:prstGeom>
          <a:noFill/>
        </p:spPr>
        <p:txBody>
          <a:bodyPr wrap="square" lIns="91434" tIns="45717" rIns="91434" bIns="45717" rtlCol="0">
            <a:spAutoFit/>
          </a:bodyPr>
          <a:lstStyle/>
          <a:p>
            <a:r>
              <a:rPr lang="zh-TW" altLang="en-US" sz="6000" dirty="0" smtClean="0">
                <a:solidFill>
                  <a:srgbClr val="080808"/>
                </a:solidFill>
                <a:latin typeface="+mn-ea"/>
                <a:ea typeface="+mn-ea"/>
              </a:rPr>
              <a:t>路見不平</a:t>
            </a:r>
            <a:r>
              <a:rPr lang="en-US" altLang="zh-TW" sz="6000" dirty="0" smtClean="0">
                <a:solidFill>
                  <a:srgbClr val="080808"/>
                </a:solidFill>
                <a:latin typeface="+mn-ea"/>
                <a:ea typeface="+mn-ea"/>
              </a:rPr>
              <a:t>?</a:t>
            </a:r>
            <a:endParaRPr lang="zh-CN" altLang="en-US" sz="6000" dirty="0">
              <a:solidFill>
                <a:srgbClr val="080808"/>
              </a:solidFill>
              <a:latin typeface="+mn-ea"/>
              <a:ea typeface="+mn-ea"/>
            </a:endParaRPr>
          </a:p>
        </p:txBody>
      </p:sp>
      <p:grpSp>
        <p:nvGrpSpPr>
          <p:cNvPr id="69" name="Group 10"/>
          <p:cNvGrpSpPr>
            <a:grpSpLocks noChangeAspect="1"/>
          </p:cNvGrpSpPr>
          <p:nvPr/>
        </p:nvGrpSpPr>
        <p:grpSpPr bwMode="auto">
          <a:xfrm>
            <a:off x="5831121" y="4112839"/>
            <a:ext cx="704130" cy="704127"/>
            <a:chOff x="0" y="0"/>
            <a:chExt cx="2494" cy="2494"/>
          </a:xfrm>
          <a:solidFill>
            <a:srgbClr val="080808"/>
          </a:solidFill>
        </p:grpSpPr>
        <p:sp>
          <p:nvSpPr>
            <p:cNvPr id="70" name="AutoShape 11"/>
            <p:cNvSpPr>
              <a:spLocks noChangeArrowheads="1"/>
            </p:cNvSpPr>
            <p:nvPr/>
          </p:nvSpPr>
          <p:spPr bwMode="auto">
            <a:xfrm>
              <a:off x="0" y="0"/>
              <a:ext cx="2494" cy="2494"/>
            </a:xfrm>
            <a:custGeom>
              <a:avLst/>
              <a:gdLst>
                <a:gd name="G0" fmla="+- 2321 0 0"/>
                <a:gd name="G1" fmla="+- 21600 0 2321"/>
                <a:gd name="G2" fmla="+- 21600 0 2321"/>
                <a:gd name="G3" fmla="*/ G0 2929 10000"/>
                <a:gd name="G4" fmla="+- 21600 0 G3"/>
                <a:gd name="G5" fmla="+- 21600 0 G3"/>
                <a:gd name="T0" fmla="*/ 10800 w 21600"/>
                <a:gd name="T1" fmla="*/ 0 h 21600"/>
                <a:gd name="T2" fmla="*/ 3163 w 21600"/>
                <a:gd name="T3" fmla="*/ 3163 h 21600"/>
                <a:gd name="T4" fmla="*/ 0 w 21600"/>
                <a:gd name="T5" fmla="*/ 10800 h 21600"/>
                <a:gd name="T6" fmla="*/ 3163 w 21600"/>
                <a:gd name="T7" fmla="*/ 18437 h 21600"/>
                <a:gd name="T8" fmla="*/ 10800 w 21600"/>
                <a:gd name="T9" fmla="*/ 21600 h 21600"/>
                <a:gd name="T10" fmla="*/ 18437 w 21600"/>
                <a:gd name="T11" fmla="*/ 18437 h 21600"/>
                <a:gd name="T12" fmla="*/ 21600 w 21600"/>
                <a:gd name="T13" fmla="*/ 10800 h 21600"/>
                <a:gd name="T14" fmla="*/ 18437 w 21600"/>
                <a:gd name="T15" fmla="*/ 3163 h 21600"/>
                <a:gd name="T16" fmla="*/ 3163 w 21600"/>
                <a:gd name="T17" fmla="*/ 3163 h 21600"/>
                <a:gd name="T18" fmla="*/ 18437 w 21600"/>
                <a:gd name="T19" fmla="*/ 184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2321" y="10800"/>
                  </a:moveTo>
                  <a:cubicBezTo>
                    <a:pt x="2321" y="15483"/>
                    <a:pt x="6117" y="19279"/>
                    <a:pt x="10800" y="19279"/>
                  </a:cubicBezTo>
                  <a:cubicBezTo>
                    <a:pt x="15483" y="19279"/>
                    <a:pt x="19279" y="15483"/>
                    <a:pt x="19279" y="10800"/>
                  </a:cubicBezTo>
                  <a:cubicBezTo>
                    <a:pt x="19279" y="6117"/>
                    <a:pt x="15483" y="2321"/>
                    <a:pt x="10800" y="2321"/>
                  </a:cubicBezTo>
                  <a:cubicBezTo>
                    <a:pt x="6117" y="2321"/>
                    <a:pt x="2321" y="6117"/>
                    <a:pt x="2321" y="10800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zh-CN" altLang="en-US" sz="2100"/>
            </a:p>
          </p:txBody>
        </p:sp>
        <p:sp>
          <p:nvSpPr>
            <p:cNvPr id="71" name="AutoShape 12"/>
            <p:cNvSpPr>
              <a:spLocks noChangeArrowheads="1"/>
            </p:cNvSpPr>
            <p:nvPr/>
          </p:nvSpPr>
          <p:spPr bwMode="auto">
            <a:xfrm rot="5400000">
              <a:off x="646" y="574"/>
              <a:ext cx="1632" cy="1283"/>
            </a:xfrm>
            <a:prstGeom prst="triangle">
              <a:avLst>
                <a:gd name="adj" fmla="val 50000"/>
              </a:avLst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zh-CN" altLang="en-US" sz="2100"/>
            </a:p>
          </p:txBody>
        </p:sp>
      </p:grpSp>
      <p:cxnSp>
        <p:nvCxnSpPr>
          <p:cNvPr id="72" name="直接连接符 71"/>
          <p:cNvCxnSpPr/>
          <p:nvPr/>
        </p:nvCxnSpPr>
        <p:spPr bwMode="auto">
          <a:xfrm>
            <a:off x="5790511" y="5013176"/>
            <a:ext cx="59040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" name="Rectangle 4"/>
          <p:cNvSpPr txBox="1">
            <a:spLocks noChangeArrowheads="1"/>
          </p:cNvSpPr>
          <p:nvPr/>
        </p:nvSpPr>
        <p:spPr bwMode="auto">
          <a:xfrm>
            <a:off x="5762459" y="5099491"/>
            <a:ext cx="5315517" cy="923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4" tIns="45717" rIns="91434" bIns="45717" rtlCol="0">
            <a:spAutoFit/>
          </a:bodyPr>
          <a:lstStyle>
            <a:defPPr>
              <a:defRPr lang="zh-CN"/>
            </a:defPPr>
            <a:lvl1pPr>
              <a:defRPr sz="2400" b="1">
                <a:latin typeface="+mj-ea"/>
                <a:ea typeface="+mj-ea"/>
              </a:defRPr>
            </a:lvl1pPr>
          </a:lstStyle>
          <a:p>
            <a:pPr>
              <a:lnSpc>
                <a:spcPct val="150000"/>
              </a:lnSpc>
            </a:pPr>
            <a:r>
              <a:rPr lang="zh-TW" altLang="en-US" sz="1800" dirty="0"/>
              <a:t>組長：楊子杰</a:t>
            </a:r>
          </a:p>
          <a:p>
            <a:pPr>
              <a:lnSpc>
                <a:spcPct val="150000"/>
              </a:lnSpc>
            </a:pPr>
            <a:r>
              <a:rPr lang="zh-TW" altLang="en-US" sz="1800" dirty="0"/>
              <a:t>組員：劉元瑜、林冠華、</a:t>
            </a:r>
            <a:r>
              <a:rPr lang="zh-TW" altLang="en-US" sz="1800" dirty="0" smtClean="0"/>
              <a:t>陳紹宇、王</a:t>
            </a:r>
            <a:r>
              <a:rPr lang="zh-TW" altLang="en-US" sz="1800" dirty="0"/>
              <a:t>秉</a:t>
            </a:r>
            <a:r>
              <a:rPr lang="zh-TW" altLang="en-US" sz="1800" dirty="0" smtClean="0"/>
              <a:t>蒲、蔡秉昇</a:t>
            </a:r>
            <a:endParaRPr lang="zh-TW" altLang="en-US" sz="1800" dirty="0"/>
          </a:p>
        </p:txBody>
      </p:sp>
      <p:sp>
        <p:nvSpPr>
          <p:cNvPr id="12" name="Freeform 9"/>
          <p:cNvSpPr>
            <a:spLocks noEditPoints="1"/>
          </p:cNvSpPr>
          <p:nvPr/>
        </p:nvSpPr>
        <p:spPr bwMode="auto">
          <a:xfrm>
            <a:off x="11077976" y="5586069"/>
            <a:ext cx="373115" cy="374683"/>
          </a:xfrm>
          <a:custGeom>
            <a:avLst/>
            <a:gdLst>
              <a:gd name="T0" fmla="*/ 358 w 490"/>
              <a:gd name="T1" fmla="*/ 250 h 490"/>
              <a:gd name="T2" fmla="*/ 358 w 490"/>
              <a:gd name="T3" fmla="*/ 183 h 490"/>
              <a:gd name="T4" fmla="*/ 328 w 490"/>
              <a:gd name="T5" fmla="*/ 183 h 490"/>
              <a:gd name="T6" fmla="*/ 328 w 490"/>
              <a:gd name="T7" fmla="*/ 250 h 490"/>
              <a:gd name="T8" fmla="*/ 247 w 490"/>
              <a:gd name="T9" fmla="*/ 330 h 490"/>
              <a:gd name="T10" fmla="*/ 246 w 490"/>
              <a:gd name="T11" fmla="*/ 330 h 490"/>
              <a:gd name="T12" fmla="*/ 245 w 490"/>
              <a:gd name="T13" fmla="*/ 330 h 490"/>
              <a:gd name="T14" fmla="*/ 245 w 490"/>
              <a:gd name="T15" fmla="*/ 330 h 490"/>
              <a:gd name="T16" fmla="*/ 243 w 490"/>
              <a:gd name="T17" fmla="*/ 330 h 490"/>
              <a:gd name="T18" fmla="*/ 162 w 490"/>
              <a:gd name="T19" fmla="*/ 250 h 490"/>
              <a:gd name="T20" fmla="*/ 162 w 490"/>
              <a:gd name="T21" fmla="*/ 183 h 490"/>
              <a:gd name="T22" fmla="*/ 132 w 490"/>
              <a:gd name="T23" fmla="*/ 183 h 490"/>
              <a:gd name="T24" fmla="*/ 132 w 490"/>
              <a:gd name="T25" fmla="*/ 250 h 490"/>
              <a:gd name="T26" fmla="*/ 227 w 490"/>
              <a:gd name="T27" fmla="*/ 359 h 490"/>
              <a:gd name="T28" fmla="*/ 227 w 490"/>
              <a:gd name="T29" fmla="*/ 407 h 490"/>
              <a:gd name="T30" fmla="*/ 160 w 490"/>
              <a:gd name="T31" fmla="*/ 426 h 490"/>
              <a:gd name="T32" fmla="*/ 331 w 490"/>
              <a:gd name="T33" fmla="*/ 426 h 490"/>
              <a:gd name="T34" fmla="*/ 263 w 490"/>
              <a:gd name="T35" fmla="*/ 407 h 490"/>
              <a:gd name="T36" fmla="*/ 263 w 490"/>
              <a:gd name="T37" fmla="*/ 360 h 490"/>
              <a:gd name="T38" fmla="*/ 358 w 490"/>
              <a:gd name="T39" fmla="*/ 250 h 490"/>
              <a:gd name="T40" fmla="*/ 244 w 490"/>
              <a:gd name="T41" fmla="*/ 302 h 490"/>
              <a:gd name="T42" fmla="*/ 245 w 490"/>
              <a:gd name="T43" fmla="*/ 302 h 490"/>
              <a:gd name="T44" fmla="*/ 246 w 490"/>
              <a:gd name="T45" fmla="*/ 302 h 490"/>
              <a:gd name="T46" fmla="*/ 300 w 490"/>
              <a:gd name="T47" fmla="*/ 248 h 490"/>
              <a:gd name="T48" fmla="*/ 300 w 490"/>
              <a:gd name="T49" fmla="*/ 118 h 490"/>
              <a:gd name="T50" fmla="*/ 246 w 490"/>
              <a:gd name="T51" fmla="*/ 64 h 490"/>
              <a:gd name="T52" fmla="*/ 245 w 490"/>
              <a:gd name="T53" fmla="*/ 64 h 490"/>
              <a:gd name="T54" fmla="*/ 244 w 490"/>
              <a:gd name="T55" fmla="*/ 64 h 490"/>
              <a:gd name="T56" fmla="*/ 190 w 490"/>
              <a:gd name="T57" fmla="*/ 118 h 490"/>
              <a:gd name="T58" fmla="*/ 190 w 490"/>
              <a:gd name="T59" fmla="*/ 248 h 490"/>
              <a:gd name="T60" fmla="*/ 244 w 490"/>
              <a:gd name="T61" fmla="*/ 302 h 490"/>
              <a:gd name="T62" fmla="*/ 245 w 490"/>
              <a:gd name="T63" fmla="*/ 0 h 490"/>
              <a:gd name="T64" fmla="*/ 490 w 490"/>
              <a:gd name="T65" fmla="*/ 245 h 490"/>
              <a:gd name="T66" fmla="*/ 245 w 490"/>
              <a:gd name="T67" fmla="*/ 490 h 490"/>
              <a:gd name="T68" fmla="*/ 0 w 490"/>
              <a:gd name="T69" fmla="*/ 245 h 490"/>
              <a:gd name="T70" fmla="*/ 245 w 490"/>
              <a:gd name="T71" fmla="*/ 0 h 4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490" h="490">
                <a:moveTo>
                  <a:pt x="358" y="250"/>
                </a:moveTo>
                <a:lnTo>
                  <a:pt x="358" y="183"/>
                </a:lnTo>
                <a:cubicBezTo>
                  <a:pt x="358" y="165"/>
                  <a:pt x="328" y="164"/>
                  <a:pt x="328" y="183"/>
                </a:cubicBezTo>
                <a:lnTo>
                  <a:pt x="328" y="250"/>
                </a:lnTo>
                <a:cubicBezTo>
                  <a:pt x="328" y="294"/>
                  <a:pt x="292" y="330"/>
                  <a:pt x="247" y="330"/>
                </a:cubicBezTo>
                <a:cubicBezTo>
                  <a:pt x="247" y="330"/>
                  <a:pt x="246" y="330"/>
                  <a:pt x="246" y="330"/>
                </a:cubicBezTo>
                <a:lnTo>
                  <a:pt x="245" y="330"/>
                </a:lnTo>
                <a:lnTo>
                  <a:pt x="245" y="330"/>
                </a:lnTo>
                <a:cubicBezTo>
                  <a:pt x="244" y="330"/>
                  <a:pt x="244" y="330"/>
                  <a:pt x="243" y="330"/>
                </a:cubicBezTo>
                <a:cubicBezTo>
                  <a:pt x="198" y="330"/>
                  <a:pt x="162" y="294"/>
                  <a:pt x="162" y="250"/>
                </a:cubicBezTo>
                <a:lnTo>
                  <a:pt x="162" y="183"/>
                </a:lnTo>
                <a:cubicBezTo>
                  <a:pt x="162" y="165"/>
                  <a:pt x="132" y="164"/>
                  <a:pt x="132" y="183"/>
                </a:cubicBezTo>
                <a:cubicBezTo>
                  <a:pt x="132" y="192"/>
                  <a:pt x="132" y="250"/>
                  <a:pt x="132" y="250"/>
                </a:cubicBezTo>
                <a:cubicBezTo>
                  <a:pt x="132" y="306"/>
                  <a:pt x="173" y="352"/>
                  <a:pt x="227" y="359"/>
                </a:cubicBezTo>
                <a:lnTo>
                  <a:pt x="227" y="407"/>
                </a:lnTo>
                <a:lnTo>
                  <a:pt x="160" y="426"/>
                </a:lnTo>
                <a:lnTo>
                  <a:pt x="331" y="426"/>
                </a:lnTo>
                <a:lnTo>
                  <a:pt x="263" y="407"/>
                </a:lnTo>
                <a:lnTo>
                  <a:pt x="263" y="360"/>
                </a:lnTo>
                <a:cubicBezTo>
                  <a:pt x="317" y="352"/>
                  <a:pt x="358" y="306"/>
                  <a:pt x="358" y="250"/>
                </a:cubicBezTo>
                <a:close/>
                <a:moveTo>
                  <a:pt x="244" y="302"/>
                </a:moveTo>
                <a:cubicBezTo>
                  <a:pt x="244" y="302"/>
                  <a:pt x="245" y="302"/>
                  <a:pt x="245" y="302"/>
                </a:cubicBezTo>
                <a:cubicBezTo>
                  <a:pt x="245" y="302"/>
                  <a:pt x="246" y="302"/>
                  <a:pt x="246" y="302"/>
                </a:cubicBezTo>
                <a:cubicBezTo>
                  <a:pt x="276" y="302"/>
                  <a:pt x="300" y="278"/>
                  <a:pt x="300" y="248"/>
                </a:cubicBezTo>
                <a:lnTo>
                  <a:pt x="300" y="118"/>
                </a:lnTo>
                <a:cubicBezTo>
                  <a:pt x="300" y="88"/>
                  <a:pt x="276" y="64"/>
                  <a:pt x="246" y="64"/>
                </a:cubicBezTo>
                <a:cubicBezTo>
                  <a:pt x="246" y="64"/>
                  <a:pt x="245" y="64"/>
                  <a:pt x="245" y="64"/>
                </a:cubicBezTo>
                <a:cubicBezTo>
                  <a:pt x="245" y="64"/>
                  <a:pt x="244" y="64"/>
                  <a:pt x="244" y="64"/>
                </a:cubicBezTo>
                <a:cubicBezTo>
                  <a:pt x="214" y="64"/>
                  <a:pt x="190" y="88"/>
                  <a:pt x="190" y="118"/>
                </a:cubicBezTo>
                <a:lnTo>
                  <a:pt x="190" y="248"/>
                </a:lnTo>
                <a:cubicBezTo>
                  <a:pt x="190" y="278"/>
                  <a:pt x="214" y="302"/>
                  <a:pt x="244" y="302"/>
                </a:cubicBezTo>
                <a:close/>
                <a:moveTo>
                  <a:pt x="245" y="0"/>
                </a:moveTo>
                <a:cubicBezTo>
                  <a:pt x="381" y="0"/>
                  <a:pt x="490" y="110"/>
                  <a:pt x="490" y="245"/>
                </a:cubicBezTo>
                <a:cubicBezTo>
                  <a:pt x="490" y="381"/>
                  <a:pt x="381" y="490"/>
                  <a:pt x="245" y="490"/>
                </a:cubicBezTo>
                <a:cubicBezTo>
                  <a:pt x="110" y="490"/>
                  <a:pt x="0" y="381"/>
                  <a:pt x="0" y="245"/>
                </a:cubicBezTo>
                <a:cubicBezTo>
                  <a:pt x="0" y="110"/>
                  <a:pt x="110" y="0"/>
                  <a:pt x="245" y="0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  <a:extLst/>
        </p:spPr>
        <p:txBody>
          <a:bodyPr vert="horz" wrap="square" lIns="91434" tIns="45717" rIns="91434" bIns="45717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8257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3607"/>
    </mc:Choice>
    <mc:Fallback xmlns="">
      <p:transition advTm="3607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10"/>
          <p:cNvSpPr txBox="1"/>
          <p:nvPr/>
        </p:nvSpPr>
        <p:spPr>
          <a:xfrm>
            <a:off x="1129829" y="303209"/>
            <a:ext cx="5976665" cy="707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chemeClr val="accen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資料處理</a:t>
            </a:r>
            <a:endParaRPr sz="4000" b="1">
              <a:solidFill>
                <a:schemeClr val="accen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grpSp>
        <p:nvGrpSpPr>
          <p:cNvPr id="318" name="Google Shape;318;p10"/>
          <p:cNvGrpSpPr/>
          <p:nvPr/>
        </p:nvGrpSpPr>
        <p:grpSpPr>
          <a:xfrm>
            <a:off x="557048" y="346034"/>
            <a:ext cx="438523" cy="622230"/>
            <a:chOff x="265738" y="268014"/>
            <a:chExt cx="438523" cy="622230"/>
          </a:xfrm>
        </p:grpSpPr>
        <p:sp>
          <p:nvSpPr>
            <p:cNvPr id="319" name="Google Shape;319;p10"/>
            <p:cNvSpPr/>
            <p:nvPr/>
          </p:nvSpPr>
          <p:spPr>
            <a:xfrm>
              <a:off x="269689" y="268014"/>
              <a:ext cx="262719" cy="266671"/>
            </a:xfrm>
            <a:custGeom>
              <a:avLst/>
              <a:gdLst/>
              <a:ahLst/>
              <a:cxnLst/>
              <a:rect l="l" t="t" r="r" b="b"/>
              <a:pathLst>
                <a:path w="295" h="295" extrusionOk="0">
                  <a:moveTo>
                    <a:pt x="11" y="128"/>
                  </a:moveTo>
                  <a:lnTo>
                    <a:pt x="128" y="11"/>
                  </a:lnTo>
                  <a:cubicBezTo>
                    <a:pt x="139" y="0"/>
                    <a:pt x="156" y="0"/>
                    <a:pt x="167" y="11"/>
                  </a:cubicBezTo>
                  <a:lnTo>
                    <a:pt x="284" y="128"/>
                  </a:lnTo>
                  <a:cubicBezTo>
                    <a:pt x="295" y="139"/>
                    <a:pt x="295" y="156"/>
                    <a:pt x="284" y="167"/>
                  </a:cubicBezTo>
                  <a:lnTo>
                    <a:pt x="167" y="284"/>
                  </a:lnTo>
                  <a:cubicBezTo>
                    <a:pt x="156" y="295"/>
                    <a:pt x="139" y="295"/>
                    <a:pt x="128" y="284"/>
                  </a:cubicBezTo>
                  <a:lnTo>
                    <a:pt x="11" y="167"/>
                  </a:lnTo>
                  <a:cubicBezTo>
                    <a:pt x="0" y="156"/>
                    <a:pt x="0" y="139"/>
                    <a:pt x="11" y="12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Google Shape;320;p10"/>
            <p:cNvSpPr/>
            <p:nvPr/>
          </p:nvSpPr>
          <p:spPr>
            <a:xfrm>
              <a:off x="441542" y="441843"/>
              <a:ext cx="262719" cy="268645"/>
            </a:xfrm>
            <a:custGeom>
              <a:avLst/>
              <a:gdLst/>
              <a:ahLst/>
              <a:cxnLst/>
              <a:rect l="l" t="t" r="r" b="b"/>
              <a:pathLst>
                <a:path w="295" h="295" extrusionOk="0">
                  <a:moveTo>
                    <a:pt x="11" y="128"/>
                  </a:moveTo>
                  <a:lnTo>
                    <a:pt x="128" y="11"/>
                  </a:lnTo>
                  <a:cubicBezTo>
                    <a:pt x="139" y="0"/>
                    <a:pt x="156" y="0"/>
                    <a:pt x="167" y="11"/>
                  </a:cubicBezTo>
                  <a:lnTo>
                    <a:pt x="284" y="128"/>
                  </a:lnTo>
                  <a:cubicBezTo>
                    <a:pt x="295" y="139"/>
                    <a:pt x="295" y="156"/>
                    <a:pt x="284" y="167"/>
                  </a:cubicBezTo>
                  <a:lnTo>
                    <a:pt x="167" y="284"/>
                  </a:lnTo>
                  <a:cubicBezTo>
                    <a:pt x="156" y="295"/>
                    <a:pt x="139" y="295"/>
                    <a:pt x="128" y="284"/>
                  </a:cubicBezTo>
                  <a:lnTo>
                    <a:pt x="11" y="167"/>
                  </a:lnTo>
                  <a:cubicBezTo>
                    <a:pt x="0" y="156"/>
                    <a:pt x="0" y="139"/>
                    <a:pt x="11" y="12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" name="Google Shape;321;p10"/>
            <p:cNvSpPr/>
            <p:nvPr/>
          </p:nvSpPr>
          <p:spPr>
            <a:xfrm>
              <a:off x="265738" y="623573"/>
              <a:ext cx="260742" cy="266671"/>
            </a:xfrm>
            <a:custGeom>
              <a:avLst/>
              <a:gdLst/>
              <a:ahLst/>
              <a:cxnLst/>
              <a:rect l="l" t="t" r="r" b="b"/>
              <a:pathLst>
                <a:path w="295" h="295" extrusionOk="0">
                  <a:moveTo>
                    <a:pt x="11" y="128"/>
                  </a:moveTo>
                  <a:lnTo>
                    <a:pt x="128" y="11"/>
                  </a:lnTo>
                  <a:cubicBezTo>
                    <a:pt x="139" y="0"/>
                    <a:pt x="156" y="0"/>
                    <a:pt x="167" y="11"/>
                  </a:cubicBezTo>
                  <a:lnTo>
                    <a:pt x="284" y="128"/>
                  </a:lnTo>
                  <a:cubicBezTo>
                    <a:pt x="295" y="139"/>
                    <a:pt x="295" y="156"/>
                    <a:pt x="284" y="167"/>
                  </a:cubicBezTo>
                  <a:lnTo>
                    <a:pt x="167" y="284"/>
                  </a:lnTo>
                  <a:cubicBezTo>
                    <a:pt x="156" y="295"/>
                    <a:pt x="139" y="295"/>
                    <a:pt x="128" y="284"/>
                  </a:cubicBezTo>
                  <a:lnTo>
                    <a:pt x="11" y="167"/>
                  </a:lnTo>
                  <a:cubicBezTo>
                    <a:pt x="0" y="156"/>
                    <a:pt x="0" y="139"/>
                    <a:pt x="11" y="12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22" name="Google Shape;322;p10"/>
          <p:cNvSpPr txBox="1"/>
          <p:nvPr/>
        </p:nvSpPr>
        <p:spPr>
          <a:xfrm>
            <a:off x="852656" y="1322520"/>
            <a:ext cx="4010034" cy="632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877" marR="0" lvl="0" indent="-342877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一、爬蟲</a:t>
            </a:r>
            <a:endParaRPr sz="24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4" name="Google Shape;324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73372" y="1945722"/>
            <a:ext cx="1968605" cy="74939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群組 2"/>
          <p:cNvGrpSpPr/>
          <p:nvPr/>
        </p:nvGrpSpPr>
        <p:grpSpPr>
          <a:xfrm>
            <a:off x="628499" y="2706235"/>
            <a:ext cx="4614002" cy="1275621"/>
            <a:chOff x="632401" y="2780244"/>
            <a:chExt cx="4614002" cy="1275621"/>
          </a:xfrm>
        </p:grpSpPr>
        <p:pic>
          <p:nvPicPr>
            <p:cNvPr id="325" name="Google Shape;325;p10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32401" y="2780244"/>
              <a:ext cx="4610100" cy="4476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6" name="Google Shape;326;p10"/>
            <p:cNvSpPr txBox="1"/>
            <p:nvPr/>
          </p:nvSpPr>
          <p:spPr>
            <a:xfrm>
              <a:off x="632401" y="2810959"/>
              <a:ext cx="1740196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道路</a:t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27" name="Google Shape;327;p10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646905" y="3094463"/>
              <a:ext cx="4584005" cy="3714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8" name="Google Shape;328;p10"/>
            <p:cNvSpPr txBox="1"/>
            <p:nvPr/>
          </p:nvSpPr>
          <p:spPr>
            <a:xfrm>
              <a:off x="632401" y="3079215"/>
              <a:ext cx="1740196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坑洞</a:t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29" name="Google Shape;329;p10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658496" y="3391291"/>
              <a:ext cx="4584005" cy="3714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0" name="Google Shape;330;p10"/>
            <p:cNvSpPr txBox="1"/>
            <p:nvPr/>
          </p:nvSpPr>
          <p:spPr>
            <a:xfrm>
              <a:off x="692338" y="3372883"/>
              <a:ext cx="1740196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road</a:t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31" name="Google Shape;331;p10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662398" y="3684390"/>
              <a:ext cx="4584005" cy="3714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2" name="Google Shape;332;p10"/>
            <p:cNvSpPr txBox="1"/>
            <p:nvPr/>
          </p:nvSpPr>
          <p:spPr>
            <a:xfrm>
              <a:off x="654594" y="3666999"/>
              <a:ext cx="1740196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pothole</a:t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34" name="Google Shape;334;p10"/>
          <p:cNvSpPr/>
          <p:nvPr/>
        </p:nvSpPr>
        <p:spPr>
          <a:xfrm>
            <a:off x="5770140" y="4077657"/>
            <a:ext cx="804508" cy="387268"/>
          </a:xfrm>
          <a:prstGeom prst="rightArrow">
            <a:avLst>
              <a:gd name="adj1" fmla="val 46459"/>
              <a:gd name="adj2" fmla="val 474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35" name="Google Shape;335;p10"/>
          <p:cNvGrpSpPr/>
          <p:nvPr/>
        </p:nvGrpSpPr>
        <p:grpSpPr>
          <a:xfrm>
            <a:off x="6960255" y="2800720"/>
            <a:ext cx="4603057" cy="3316021"/>
            <a:chOff x="6918282" y="2346832"/>
            <a:chExt cx="4603057" cy="3316021"/>
          </a:xfrm>
        </p:grpSpPr>
        <p:pic>
          <p:nvPicPr>
            <p:cNvPr id="336" name="Google Shape;336;p10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6918282" y="2346832"/>
              <a:ext cx="3963600" cy="2732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7" name="Google Shape;337;p10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6985752" y="2407547"/>
              <a:ext cx="3963600" cy="2732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8" name="Google Shape;338;p10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7063112" y="2483940"/>
              <a:ext cx="3963600" cy="2732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9" name="Google Shape;339;p10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7188075" y="2550194"/>
              <a:ext cx="3963600" cy="2732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0" name="Google Shape;340;p10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7230539" y="2626587"/>
              <a:ext cx="3963600" cy="2732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1" name="Google Shape;341;p10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7331081" y="2688803"/>
              <a:ext cx="3963600" cy="2732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2" name="Google Shape;342;p10"/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>
              <a:off x="7398551" y="2769353"/>
              <a:ext cx="3963600" cy="2732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3" name="Google Shape;343;p10"/>
            <p:cNvPicPr preferRelativeResize="0"/>
            <p:nvPr/>
          </p:nvPicPr>
          <p:blipFill rotWithShape="1">
            <a:blip r:embed="rId13">
              <a:alphaModFix/>
            </a:blip>
            <a:srcRect/>
            <a:stretch/>
          </p:blipFill>
          <p:spPr>
            <a:xfrm>
              <a:off x="7456706" y="2849903"/>
              <a:ext cx="3963600" cy="2732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4" name="Google Shape;344;p10"/>
            <p:cNvPicPr preferRelativeResize="0"/>
            <p:nvPr/>
          </p:nvPicPr>
          <p:blipFill rotWithShape="1">
            <a:blip r:embed="rId14">
              <a:alphaModFix/>
            </a:blip>
            <a:srcRect/>
            <a:stretch/>
          </p:blipFill>
          <p:spPr>
            <a:xfrm>
              <a:off x="7558352" y="2929178"/>
              <a:ext cx="3962987" cy="27336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46" name="Google Shape;346;p10"/>
          <p:cNvSpPr/>
          <p:nvPr/>
        </p:nvSpPr>
        <p:spPr>
          <a:xfrm>
            <a:off x="0" y="6765675"/>
            <a:ext cx="12196763" cy="99392"/>
          </a:xfrm>
          <a:prstGeom prst="rect">
            <a:avLst/>
          </a:prstGeom>
          <a:solidFill>
            <a:srgbClr val="0A97A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4433" y="4389955"/>
            <a:ext cx="5082904" cy="189932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2829689" y="4031288"/>
            <a:ext cx="1612573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altLang="zh-TW" sz="2800" dirty="0" smtClean="0">
                <a:ln w="0"/>
                <a:solidFill>
                  <a:srgbClr val="0000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requests</a:t>
            </a:r>
            <a:endParaRPr lang="zh-TW" altLang="en-US" sz="2800" b="0" cap="none" spc="0" dirty="0">
              <a:ln w="0"/>
              <a:solidFill>
                <a:srgbClr val="0000FF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2829689" y="4493978"/>
            <a:ext cx="2573154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altLang="zh-TW" sz="2800" dirty="0" err="1" smtClean="0">
                <a:ln w="0"/>
                <a:solidFill>
                  <a:srgbClr val="0000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BeautifulSoup</a:t>
            </a:r>
            <a:endParaRPr lang="zh-TW" altLang="en-US" sz="2800" b="0" cap="none" spc="0" dirty="0">
              <a:ln w="0"/>
              <a:solidFill>
                <a:srgbClr val="0000FF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36" name="表格 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0322049"/>
              </p:ext>
            </p:extLst>
          </p:nvPr>
        </p:nvGraphicFramePr>
        <p:xfrm>
          <a:off x="7198276" y="1242396"/>
          <a:ext cx="3995372" cy="12415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7686">
                  <a:extLst>
                    <a:ext uri="{9D8B030D-6E8A-4147-A177-3AD203B41FA5}">
                      <a16:colId xmlns:a16="http://schemas.microsoft.com/office/drawing/2014/main" val="1059345222"/>
                    </a:ext>
                  </a:extLst>
                </a:gridCol>
                <a:gridCol w="1997686">
                  <a:extLst>
                    <a:ext uri="{9D8B030D-6E8A-4147-A177-3AD203B41FA5}">
                      <a16:colId xmlns:a16="http://schemas.microsoft.com/office/drawing/2014/main" val="3678409960"/>
                    </a:ext>
                  </a:extLst>
                </a:gridCol>
              </a:tblGrid>
              <a:tr h="413848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數量</a:t>
                      </a:r>
                      <a:r>
                        <a:rPr lang="en-US" altLang="zh-TW" dirty="0" smtClean="0"/>
                        <a:t>(</a:t>
                      </a:r>
                      <a:r>
                        <a:rPr lang="zh-TW" altLang="en-US" dirty="0" smtClean="0"/>
                        <a:t>張</a:t>
                      </a:r>
                      <a:r>
                        <a:rPr lang="en-US" altLang="zh-TW" dirty="0" smtClean="0"/>
                        <a:t>)</a:t>
                      </a:r>
                      <a:endParaRPr lang="zh-TW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00654574"/>
                  </a:ext>
                </a:extLst>
              </a:tr>
              <a:tr h="413848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坑洞</a:t>
                      </a:r>
                      <a:endParaRPr lang="zh-TW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823</a:t>
                      </a:r>
                      <a:endParaRPr lang="zh-TW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74129324"/>
                  </a:ext>
                </a:extLst>
              </a:tr>
              <a:tr h="413848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正常道路</a:t>
                      </a:r>
                      <a:endParaRPr lang="zh-TW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1189</a:t>
                      </a:r>
                      <a:endParaRPr lang="zh-TW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80829298"/>
                  </a:ext>
                </a:extLst>
              </a:tr>
            </a:tbl>
          </a:graphicData>
        </a:graphic>
      </p:graphicFrame>
      <p:pic>
        <p:nvPicPr>
          <p:cNvPr id="5" name="圖片 4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038463" y="4136803"/>
            <a:ext cx="704850" cy="81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992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54"/>
          <p:cNvSpPr txBox="1"/>
          <p:nvPr/>
        </p:nvSpPr>
        <p:spPr>
          <a:xfrm>
            <a:off x="1129829" y="303209"/>
            <a:ext cx="5976665" cy="707880"/>
          </a:xfrm>
          <a:prstGeom prst="rect">
            <a:avLst/>
          </a:prstGeom>
          <a:noFill/>
        </p:spPr>
        <p:txBody>
          <a:bodyPr wrap="square" lIns="91434" tIns="45717" rIns="91434" bIns="45717" rtlCol="0">
            <a:spAutoFit/>
          </a:bodyPr>
          <a:lstStyle>
            <a:defPPr>
              <a:defRPr lang="zh-CN"/>
            </a:defPPr>
            <a:lvl1pPr>
              <a:defRPr sz="3200">
                <a:solidFill>
                  <a:schemeClr val="tx1">
                    <a:lumMod val="75000"/>
                  </a:schemeClr>
                </a:solidFill>
                <a:latin typeface="方正卡通简体" pitchFamily="65" charset="-122"/>
                <a:ea typeface="方正卡通简体" pitchFamily="65" charset="-122"/>
              </a:defRPr>
            </a:lvl1pPr>
          </a:lstStyle>
          <a:p>
            <a:r>
              <a:rPr lang="zh-TW" altLang="en-US" sz="4000" b="1" dirty="0" smtClean="0">
                <a:solidFill>
                  <a:schemeClr val="accent1"/>
                </a:solidFill>
                <a:latin typeface="微软雅黑"/>
                <a:ea typeface="微软雅黑"/>
              </a:rPr>
              <a:t>資料處理</a:t>
            </a:r>
            <a:endParaRPr lang="zh-CN" altLang="en-US" sz="4000" b="1" dirty="0">
              <a:solidFill>
                <a:schemeClr val="accent1"/>
              </a:solidFill>
              <a:latin typeface="微软雅黑"/>
              <a:ea typeface="微软雅黑"/>
            </a:endParaRPr>
          </a:p>
        </p:txBody>
      </p:sp>
      <p:grpSp>
        <p:nvGrpSpPr>
          <p:cNvPr id="3" name="群組 2"/>
          <p:cNvGrpSpPr/>
          <p:nvPr/>
        </p:nvGrpSpPr>
        <p:grpSpPr>
          <a:xfrm>
            <a:off x="557048" y="346034"/>
            <a:ext cx="438523" cy="622230"/>
            <a:chOff x="265738" y="268014"/>
            <a:chExt cx="438523" cy="622230"/>
          </a:xfrm>
        </p:grpSpPr>
        <p:sp>
          <p:nvSpPr>
            <p:cNvPr id="4" name="Freeform 5"/>
            <p:cNvSpPr>
              <a:spLocks/>
            </p:cNvSpPr>
            <p:nvPr/>
          </p:nvSpPr>
          <p:spPr bwMode="auto">
            <a:xfrm>
              <a:off x="269689" y="268014"/>
              <a:ext cx="262719" cy="266671"/>
            </a:xfrm>
            <a:custGeom>
              <a:avLst/>
              <a:gdLst>
                <a:gd name="T0" fmla="*/ 11 w 295"/>
                <a:gd name="T1" fmla="*/ 128 h 295"/>
                <a:gd name="T2" fmla="*/ 128 w 295"/>
                <a:gd name="T3" fmla="*/ 11 h 295"/>
                <a:gd name="T4" fmla="*/ 167 w 295"/>
                <a:gd name="T5" fmla="*/ 11 h 295"/>
                <a:gd name="T6" fmla="*/ 284 w 295"/>
                <a:gd name="T7" fmla="*/ 128 h 295"/>
                <a:gd name="T8" fmla="*/ 284 w 295"/>
                <a:gd name="T9" fmla="*/ 167 h 295"/>
                <a:gd name="T10" fmla="*/ 167 w 295"/>
                <a:gd name="T11" fmla="*/ 284 h 295"/>
                <a:gd name="T12" fmla="*/ 128 w 295"/>
                <a:gd name="T13" fmla="*/ 284 h 295"/>
                <a:gd name="T14" fmla="*/ 11 w 295"/>
                <a:gd name="T15" fmla="*/ 167 h 295"/>
                <a:gd name="T16" fmla="*/ 11 w 295"/>
                <a:gd name="T17" fmla="*/ 128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5" h="295">
                  <a:moveTo>
                    <a:pt x="11" y="128"/>
                  </a:moveTo>
                  <a:lnTo>
                    <a:pt x="128" y="11"/>
                  </a:lnTo>
                  <a:cubicBezTo>
                    <a:pt x="139" y="0"/>
                    <a:pt x="156" y="0"/>
                    <a:pt x="167" y="11"/>
                  </a:cubicBezTo>
                  <a:lnTo>
                    <a:pt x="284" y="128"/>
                  </a:lnTo>
                  <a:cubicBezTo>
                    <a:pt x="295" y="139"/>
                    <a:pt x="295" y="156"/>
                    <a:pt x="284" y="167"/>
                  </a:cubicBezTo>
                  <a:lnTo>
                    <a:pt x="167" y="284"/>
                  </a:lnTo>
                  <a:cubicBezTo>
                    <a:pt x="156" y="295"/>
                    <a:pt x="139" y="295"/>
                    <a:pt x="128" y="284"/>
                  </a:cubicBezTo>
                  <a:lnTo>
                    <a:pt x="11" y="167"/>
                  </a:lnTo>
                  <a:cubicBezTo>
                    <a:pt x="0" y="156"/>
                    <a:pt x="0" y="139"/>
                    <a:pt x="11" y="12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34" tIns="45717" rIns="91434" bIns="45717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" name="Freeform 6"/>
            <p:cNvSpPr>
              <a:spLocks/>
            </p:cNvSpPr>
            <p:nvPr/>
          </p:nvSpPr>
          <p:spPr bwMode="auto">
            <a:xfrm>
              <a:off x="441542" y="441843"/>
              <a:ext cx="262719" cy="268645"/>
            </a:xfrm>
            <a:custGeom>
              <a:avLst/>
              <a:gdLst>
                <a:gd name="T0" fmla="*/ 11 w 295"/>
                <a:gd name="T1" fmla="*/ 128 h 295"/>
                <a:gd name="T2" fmla="*/ 128 w 295"/>
                <a:gd name="T3" fmla="*/ 11 h 295"/>
                <a:gd name="T4" fmla="*/ 167 w 295"/>
                <a:gd name="T5" fmla="*/ 11 h 295"/>
                <a:gd name="T6" fmla="*/ 284 w 295"/>
                <a:gd name="T7" fmla="*/ 128 h 295"/>
                <a:gd name="T8" fmla="*/ 284 w 295"/>
                <a:gd name="T9" fmla="*/ 167 h 295"/>
                <a:gd name="T10" fmla="*/ 167 w 295"/>
                <a:gd name="T11" fmla="*/ 284 h 295"/>
                <a:gd name="T12" fmla="*/ 128 w 295"/>
                <a:gd name="T13" fmla="*/ 284 h 295"/>
                <a:gd name="T14" fmla="*/ 11 w 295"/>
                <a:gd name="T15" fmla="*/ 167 h 295"/>
                <a:gd name="T16" fmla="*/ 11 w 295"/>
                <a:gd name="T17" fmla="*/ 128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5" h="295">
                  <a:moveTo>
                    <a:pt x="11" y="128"/>
                  </a:moveTo>
                  <a:lnTo>
                    <a:pt x="128" y="11"/>
                  </a:lnTo>
                  <a:cubicBezTo>
                    <a:pt x="139" y="0"/>
                    <a:pt x="156" y="0"/>
                    <a:pt x="167" y="11"/>
                  </a:cubicBezTo>
                  <a:lnTo>
                    <a:pt x="284" y="128"/>
                  </a:lnTo>
                  <a:cubicBezTo>
                    <a:pt x="295" y="139"/>
                    <a:pt x="295" y="156"/>
                    <a:pt x="284" y="167"/>
                  </a:cubicBezTo>
                  <a:lnTo>
                    <a:pt x="167" y="284"/>
                  </a:lnTo>
                  <a:cubicBezTo>
                    <a:pt x="156" y="295"/>
                    <a:pt x="139" y="295"/>
                    <a:pt x="128" y="284"/>
                  </a:cubicBezTo>
                  <a:lnTo>
                    <a:pt x="11" y="167"/>
                  </a:lnTo>
                  <a:cubicBezTo>
                    <a:pt x="0" y="156"/>
                    <a:pt x="0" y="139"/>
                    <a:pt x="11" y="12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34" tIns="45717" rIns="91434" bIns="45717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" name="Freeform 7"/>
            <p:cNvSpPr>
              <a:spLocks/>
            </p:cNvSpPr>
            <p:nvPr/>
          </p:nvSpPr>
          <p:spPr bwMode="auto">
            <a:xfrm>
              <a:off x="265738" y="623573"/>
              <a:ext cx="260742" cy="266671"/>
            </a:xfrm>
            <a:custGeom>
              <a:avLst/>
              <a:gdLst>
                <a:gd name="T0" fmla="*/ 11 w 295"/>
                <a:gd name="T1" fmla="*/ 128 h 295"/>
                <a:gd name="T2" fmla="*/ 128 w 295"/>
                <a:gd name="T3" fmla="*/ 11 h 295"/>
                <a:gd name="T4" fmla="*/ 167 w 295"/>
                <a:gd name="T5" fmla="*/ 11 h 295"/>
                <a:gd name="T6" fmla="*/ 284 w 295"/>
                <a:gd name="T7" fmla="*/ 128 h 295"/>
                <a:gd name="T8" fmla="*/ 284 w 295"/>
                <a:gd name="T9" fmla="*/ 167 h 295"/>
                <a:gd name="T10" fmla="*/ 167 w 295"/>
                <a:gd name="T11" fmla="*/ 284 h 295"/>
                <a:gd name="T12" fmla="*/ 128 w 295"/>
                <a:gd name="T13" fmla="*/ 284 h 295"/>
                <a:gd name="T14" fmla="*/ 11 w 295"/>
                <a:gd name="T15" fmla="*/ 167 h 295"/>
                <a:gd name="T16" fmla="*/ 11 w 295"/>
                <a:gd name="T17" fmla="*/ 128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5" h="295">
                  <a:moveTo>
                    <a:pt x="11" y="128"/>
                  </a:moveTo>
                  <a:lnTo>
                    <a:pt x="128" y="11"/>
                  </a:lnTo>
                  <a:cubicBezTo>
                    <a:pt x="139" y="0"/>
                    <a:pt x="156" y="0"/>
                    <a:pt x="167" y="11"/>
                  </a:cubicBezTo>
                  <a:lnTo>
                    <a:pt x="284" y="128"/>
                  </a:lnTo>
                  <a:cubicBezTo>
                    <a:pt x="295" y="139"/>
                    <a:pt x="295" y="156"/>
                    <a:pt x="284" y="167"/>
                  </a:cubicBezTo>
                  <a:lnTo>
                    <a:pt x="167" y="284"/>
                  </a:lnTo>
                  <a:cubicBezTo>
                    <a:pt x="156" y="295"/>
                    <a:pt x="139" y="295"/>
                    <a:pt x="128" y="284"/>
                  </a:cubicBezTo>
                  <a:lnTo>
                    <a:pt x="11" y="167"/>
                  </a:lnTo>
                  <a:cubicBezTo>
                    <a:pt x="0" y="156"/>
                    <a:pt x="0" y="139"/>
                    <a:pt x="11" y="12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34" tIns="45717" rIns="91434" bIns="45717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4" name="內容版面配置區 2"/>
          <p:cNvSpPr txBox="1">
            <a:spLocks/>
          </p:cNvSpPr>
          <p:nvPr/>
        </p:nvSpPr>
        <p:spPr>
          <a:xfrm>
            <a:off x="852658" y="1397356"/>
            <a:ext cx="4389718" cy="632696"/>
          </a:xfrm>
          <a:prstGeom prst="rect">
            <a:avLst/>
          </a:prstGeom>
        </p:spPr>
        <p:txBody>
          <a:bodyPr/>
          <a:lstStyle>
            <a:lvl1pPr marL="342877" indent="-342877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42901" indent="-28573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accent1"/>
                </a:solidFill>
                <a:latin typeface="+mn-lt"/>
                <a:ea typeface="仿宋_GB2312" pitchFamily="49" charset="-122"/>
              </a:defRPr>
            </a:lvl2pPr>
            <a:lvl3pPr marL="1142923" indent="-228584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宋体" pitchFamily="2" charset="-122"/>
              </a:defRPr>
            </a:lvl3pPr>
            <a:lvl4pPr marL="1600093" indent="-228584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4pPr>
            <a:lvl5pPr marL="2057263" indent="-228584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5pPr>
            <a:lvl6pPr marL="2514432" indent="-228584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6pPr>
            <a:lvl7pPr marL="2971602" indent="-228584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7pPr>
            <a:lvl8pPr marL="3428771" indent="-228584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8pPr>
            <a:lvl9pPr marL="3885941" indent="-228584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9pPr>
          </a:lstStyle>
          <a:p>
            <a:pPr>
              <a:buFontTx/>
            </a:pPr>
            <a:r>
              <a:rPr lang="zh-TW" altLang="en-US" sz="2400" kern="0" dirty="0" smtClean="0"/>
              <a:t>二、</a:t>
            </a:r>
            <a:r>
              <a:rPr lang="en-US" altLang="zh-TW" sz="2400" kern="0" dirty="0" smtClean="0"/>
              <a:t>Label image(</a:t>
            </a:r>
            <a:r>
              <a:rPr lang="zh-TW" altLang="en-US" sz="2400" kern="0" dirty="0" smtClean="0"/>
              <a:t>分成五類</a:t>
            </a:r>
            <a:r>
              <a:rPr lang="en-US" altLang="zh-TW" sz="2400" kern="0" dirty="0" smtClean="0"/>
              <a:t>)</a:t>
            </a:r>
          </a:p>
        </p:txBody>
      </p:sp>
      <p:grpSp>
        <p:nvGrpSpPr>
          <p:cNvPr id="31" name="群組 30"/>
          <p:cNvGrpSpPr/>
          <p:nvPr/>
        </p:nvGrpSpPr>
        <p:grpSpPr>
          <a:xfrm>
            <a:off x="842458" y="2601888"/>
            <a:ext cx="4290800" cy="3013938"/>
            <a:chOff x="6918282" y="2346832"/>
            <a:chExt cx="4603057" cy="3316021"/>
          </a:xfrm>
        </p:grpSpPr>
        <p:pic>
          <p:nvPicPr>
            <p:cNvPr id="32" name="圖片 31"/>
            <p:cNvPicPr preferRelativeResize="0">
              <a:picLocks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18282" y="2346832"/>
              <a:ext cx="3963600" cy="2732400"/>
            </a:xfrm>
            <a:prstGeom prst="rect">
              <a:avLst/>
            </a:prstGeom>
          </p:spPr>
        </p:pic>
        <p:pic>
          <p:nvPicPr>
            <p:cNvPr id="33" name="圖片 32"/>
            <p:cNvPicPr preferRelativeResize="0">
              <a:picLocks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85752" y="2407547"/>
              <a:ext cx="3963600" cy="2732400"/>
            </a:xfrm>
            <a:prstGeom prst="rect">
              <a:avLst/>
            </a:prstGeom>
          </p:spPr>
        </p:pic>
        <p:pic>
          <p:nvPicPr>
            <p:cNvPr id="34" name="圖片 33"/>
            <p:cNvPicPr preferRelativeResize="0">
              <a:picLocks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63112" y="2483940"/>
              <a:ext cx="3963600" cy="2732400"/>
            </a:xfrm>
            <a:prstGeom prst="rect">
              <a:avLst/>
            </a:prstGeom>
          </p:spPr>
        </p:pic>
        <p:pic>
          <p:nvPicPr>
            <p:cNvPr id="35" name="圖片 34"/>
            <p:cNvPicPr preferRelativeResize="0">
              <a:picLocks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88075" y="2550194"/>
              <a:ext cx="3963600" cy="2732400"/>
            </a:xfrm>
            <a:prstGeom prst="rect">
              <a:avLst/>
            </a:prstGeom>
          </p:spPr>
        </p:pic>
        <p:pic>
          <p:nvPicPr>
            <p:cNvPr id="36" name="圖片 35"/>
            <p:cNvPicPr preferRelativeResize="0">
              <a:picLocks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30539" y="2626587"/>
              <a:ext cx="3963600" cy="2732400"/>
            </a:xfrm>
            <a:prstGeom prst="rect">
              <a:avLst/>
            </a:prstGeom>
          </p:spPr>
        </p:pic>
        <p:pic>
          <p:nvPicPr>
            <p:cNvPr id="37" name="圖片 36"/>
            <p:cNvPicPr preferRelativeResize="0">
              <a:picLocks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31081" y="2688803"/>
              <a:ext cx="3963600" cy="2732400"/>
            </a:xfrm>
            <a:prstGeom prst="rect">
              <a:avLst/>
            </a:prstGeom>
          </p:spPr>
        </p:pic>
        <p:pic>
          <p:nvPicPr>
            <p:cNvPr id="38" name="圖片 37"/>
            <p:cNvPicPr preferRelativeResize="0">
              <a:picLocks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98551" y="2769353"/>
              <a:ext cx="3963600" cy="2732400"/>
            </a:xfrm>
            <a:prstGeom prst="rect">
              <a:avLst/>
            </a:prstGeom>
          </p:spPr>
        </p:pic>
        <p:pic>
          <p:nvPicPr>
            <p:cNvPr id="39" name="圖片 38"/>
            <p:cNvPicPr preferRelativeResize="0">
              <a:picLocks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56706" y="2849903"/>
              <a:ext cx="3963600" cy="2732400"/>
            </a:xfrm>
            <a:prstGeom prst="rect">
              <a:avLst/>
            </a:prstGeom>
          </p:spPr>
        </p:pic>
        <p:pic>
          <p:nvPicPr>
            <p:cNvPr id="40" name="圖片 39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58352" y="2929178"/>
              <a:ext cx="3962987" cy="2733675"/>
            </a:xfrm>
            <a:prstGeom prst="rect">
              <a:avLst/>
            </a:prstGeom>
          </p:spPr>
        </p:pic>
      </p:grpSp>
      <p:sp>
        <p:nvSpPr>
          <p:cNvPr id="64" name="矩形 63"/>
          <p:cNvSpPr/>
          <p:nvPr/>
        </p:nvSpPr>
        <p:spPr bwMode="auto">
          <a:xfrm>
            <a:off x="2819109" y="4192934"/>
            <a:ext cx="2016224" cy="1368152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65" name="文字方塊 64"/>
          <p:cNvSpPr txBox="1"/>
          <p:nvPr/>
        </p:nvSpPr>
        <p:spPr>
          <a:xfrm>
            <a:off x="2785153" y="3843432"/>
            <a:ext cx="1048119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chemeClr val="accent2"/>
                </a:solidFill>
              </a:rPr>
              <a:t>Pothole</a:t>
            </a:r>
            <a:r>
              <a:rPr lang="en-US" altLang="zh-TW" dirty="0" smtClean="0"/>
              <a:t> </a:t>
            </a:r>
            <a:endParaRPr lang="zh-TW" altLang="en-US" dirty="0"/>
          </a:p>
        </p:txBody>
      </p:sp>
      <p:grpSp>
        <p:nvGrpSpPr>
          <p:cNvPr id="11" name="群組 10"/>
          <p:cNvGrpSpPr/>
          <p:nvPr/>
        </p:nvGrpSpPr>
        <p:grpSpPr>
          <a:xfrm>
            <a:off x="7667795" y="469821"/>
            <a:ext cx="1653288" cy="1154624"/>
            <a:chOff x="6141462" y="701593"/>
            <a:chExt cx="4586029" cy="3112752"/>
          </a:xfrm>
        </p:grpSpPr>
        <p:pic>
          <p:nvPicPr>
            <p:cNvPr id="70" name="圖片 69"/>
            <p:cNvPicPr preferRelativeResize="0">
              <a:picLocks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41462" y="701593"/>
              <a:ext cx="3694722" cy="2483484"/>
            </a:xfrm>
            <a:prstGeom prst="rect">
              <a:avLst/>
            </a:prstGeom>
          </p:spPr>
        </p:pic>
        <p:pic>
          <p:nvPicPr>
            <p:cNvPr id="71" name="圖片 70"/>
            <p:cNvPicPr preferRelativeResize="0">
              <a:picLocks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04355" y="756777"/>
              <a:ext cx="3694722" cy="2483484"/>
            </a:xfrm>
            <a:prstGeom prst="rect">
              <a:avLst/>
            </a:prstGeom>
          </p:spPr>
        </p:pic>
        <p:pic>
          <p:nvPicPr>
            <p:cNvPr id="72" name="圖片 71"/>
            <p:cNvPicPr preferRelativeResize="0">
              <a:picLocks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76467" y="826211"/>
              <a:ext cx="3694722" cy="2483484"/>
            </a:xfrm>
            <a:prstGeom prst="rect">
              <a:avLst/>
            </a:prstGeom>
          </p:spPr>
        </p:pic>
        <p:pic>
          <p:nvPicPr>
            <p:cNvPr id="73" name="圖片 72"/>
            <p:cNvPicPr preferRelativeResize="0">
              <a:picLocks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92953" y="886429"/>
              <a:ext cx="3694722" cy="2483484"/>
            </a:xfrm>
            <a:prstGeom prst="rect">
              <a:avLst/>
            </a:prstGeom>
          </p:spPr>
        </p:pic>
        <p:pic>
          <p:nvPicPr>
            <p:cNvPr id="75" name="圖片 74"/>
            <p:cNvPicPr preferRelativeResize="0">
              <a:picLocks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2536" y="955863"/>
              <a:ext cx="3694722" cy="2483484"/>
            </a:xfrm>
            <a:prstGeom prst="rect">
              <a:avLst/>
            </a:prstGeom>
          </p:spPr>
        </p:pic>
        <p:pic>
          <p:nvPicPr>
            <p:cNvPr id="76" name="圖片 75"/>
            <p:cNvPicPr preferRelativeResize="0">
              <a:picLocks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26258" y="1012411"/>
              <a:ext cx="3694722" cy="2483484"/>
            </a:xfrm>
            <a:prstGeom prst="rect">
              <a:avLst/>
            </a:prstGeom>
          </p:spPr>
        </p:pic>
        <p:pic>
          <p:nvPicPr>
            <p:cNvPr id="77" name="圖片 76"/>
            <p:cNvPicPr preferRelativeResize="0">
              <a:picLocks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89151" y="1085623"/>
              <a:ext cx="3694722" cy="2483484"/>
            </a:xfrm>
            <a:prstGeom prst="rect">
              <a:avLst/>
            </a:prstGeom>
          </p:spPr>
        </p:pic>
        <p:pic>
          <p:nvPicPr>
            <p:cNvPr id="79" name="圖片 78"/>
            <p:cNvPicPr preferRelativeResize="0">
              <a:picLocks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43361" y="1158835"/>
              <a:ext cx="3694722" cy="2483484"/>
            </a:xfrm>
            <a:prstGeom prst="rect">
              <a:avLst/>
            </a:prstGeom>
          </p:spPr>
        </p:pic>
        <p:pic>
          <p:nvPicPr>
            <p:cNvPr id="82" name="圖片 81"/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38112" y="1230888"/>
              <a:ext cx="3694150" cy="2484643"/>
            </a:xfrm>
            <a:prstGeom prst="rect">
              <a:avLst/>
            </a:prstGeom>
          </p:spPr>
        </p:pic>
        <p:pic>
          <p:nvPicPr>
            <p:cNvPr id="8" name="圖片 7"/>
            <p:cNvPicPr preferRelativeResize="0">
              <a:picLocks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96291" y="1330345"/>
              <a:ext cx="3931200" cy="2484000"/>
            </a:xfrm>
            <a:prstGeom prst="rect">
              <a:avLst/>
            </a:prstGeom>
          </p:spPr>
        </p:pic>
      </p:grpSp>
      <p:grpSp>
        <p:nvGrpSpPr>
          <p:cNvPr id="12" name="群組 11"/>
          <p:cNvGrpSpPr/>
          <p:nvPr/>
        </p:nvGrpSpPr>
        <p:grpSpPr>
          <a:xfrm>
            <a:off x="7716465" y="1939762"/>
            <a:ext cx="1652400" cy="1155600"/>
            <a:chOff x="7037219" y="2110276"/>
            <a:chExt cx="4609568" cy="3115570"/>
          </a:xfrm>
        </p:grpSpPr>
        <p:grpSp>
          <p:nvGrpSpPr>
            <p:cNvPr id="83" name="群組 82"/>
            <p:cNvGrpSpPr/>
            <p:nvPr/>
          </p:nvGrpSpPr>
          <p:grpSpPr>
            <a:xfrm>
              <a:off x="7037219" y="2110276"/>
              <a:ext cx="4290800" cy="3013938"/>
              <a:chOff x="6918282" y="2346832"/>
              <a:chExt cx="4603057" cy="3316021"/>
            </a:xfrm>
          </p:grpSpPr>
          <p:pic>
            <p:nvPicPr>
              <p:cNvPr id="107" name="圖片 106"/>
              <p:cNvPicPr preferRelativeResize="0">
                <a:picLocks/>
              </p:cNvPicPr>
              <p:nvPr/>
            </p:nvPicPr>
            <p:blipFill>
              <a:blip r:embed="rId1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18282" y="2346832"/>
                <a:ext cx="3963600" cy="2732400"/>
              </a:xfrm>
              <a:prstGeom prst="rect">
                <a:avLst/>
              </a:prstGeom>
            </p:spPr>
          </p:pic>
          <p:pic>
            <p:nvPicPr>
              <p:cNvPr id="108" name="圖片 107"/>
              <p:cNvPicPr preferRelativeResize="0">
                <a:picLocks/>
              </p:cNvPicPr>
              <p:nvPr/>
            </p:nvPicPr>
            <p:blipFill>
              <a:blip r:embed="rId2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85752" y="2407547"/>
                <a:ext cx="3963600" cy="2732400"/>
              </a:xfrm>
              <a:prstGeom prst="rect">
                <a:avLst/>
              </a:prstGeom>
            </p:spPr>
          </p:pic>
          <p:pic>
            <p:nvPicPr>
              <p:cNvPr id="109" name="圖片 108"/>
              <p:cNvPicPr preferRelativeResize="0">
                <a:picLocks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63112" y="2483940"/>
                <a:ext cx="3963600" cy="2732400"/>
              </a:xfrm>
              <a:prstGeom prst="rect">
                <a:avLst/>
              </a:prstGeom>
            </p:spPr>
          </p:pic>
          <p:pic>
            <p:nvPicPr>
              <p:cNvPr id="110" name="圖片 109"/>
              <p:cNvPicPr preferRelativeResize="0">
                <a:picLocks/>
              </p:cNvPicPr>
              <p:nvPr/>
            </p:nvPicPr>
            <p:blipFill>
              <a:blip r:embed="rId2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188075" y="2550194"/>
                <a:ext cx="3963600" cy="2732400"/>
              </a:xfrm>
              <a:prstGeom prst="rect">
                <a:avLst/>
              </a:prstGeom>
            </p:spPr>
          </p:pic>
          <p:pic>
            <p:nvPicPr>
              <p:cNvPr id="111" name="圖片 110"/>
              <p:cNvPicPr preferRelativeResize="0">
                <a:picLocks/>
              </p:cNvPicPr>
              <p:nvPr/>
            </p:nvPicPr>
            <p:blipFill>
              <a:blip r:embed="rId2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30539" y="2626587"/>
                <a:ext cx="3963600" cy="2732400"/>
              </a:xfrm>
              <a:prstGeom prst="rect">
                <a:avLst/>
              </a:prstGeom>
            </p:spPr>
          </p:pic>
          <p:pic>
            <p:nvPicPr>
              <p:cNvPr id="112" name="圖片 111"/>
              <p:cNvPicPr preferRelativeResize="0">
                <a:picLocks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31081" y="2688803"/>
                <a:ext cx="3963600" cy="2732400"/>
              </a:xfrm>
              <a:prstGeom prst="rect">
                <a:avLst/>
              </a:prstGeom>
            </p:spPr>
          </p:pic>
          <p:pic>
            <p:nvPicPr>
              <p:cNvPr id="113" name="圖片 112"/>
              <p:cNvPicPr preferRelativeResize="0">
                <a:picLocks/>
              </p:cNvPicPr>
              <p:nvPr/>
            </p:nvPicPr>
            <p:blipFill>
              <a:blip r:embed="rId2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98551" y="2769353"/>
                <a:ext cx="3963600" cy="2732400"/>
              </a:xfrm>
              <a:prstGeom prst="rect">
                <a:avLst/>
              </a:prstGeom>
            </p:spPr>
          </p:pic>
          <p:pic>
            <p:nvPicPr>
              <p:cNvPr id="114" name="圖片 113"/>
              <p:cNvPicPr preferRelativeResize="0">
                <a:picLocks/>
              </p:cNvPicPr>
              <p:nvPr/>
            </p:nvPicPr>
            <p:blipFill>
              <a:blip r:embed="rId2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56706" y="2849903"/>
                <a:ext cx="3963600" cy="2732400"/>
              </a:xfrm>
              <a:prstGeom prst="rect">
                <a:avLst/>
              </a:prstGeom>
            </p:spPr>
          </p:pic>
          <p:pic>
            <p:nvPicPr>
              <p:cNvPr id="115" name="圖片 114"/>
              <p:cNvPicPr>
                <a:picLocks noChangeAspect="1"/>
              </p:cNvPicPr>
              <p:nvPr/>
            </p:nvPicPr>
            <p:blipFill>
              <a:blip r:embed="rId2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558352" y="2929178"/>
                <a:ext cx="3962987" cy="2733675"/>
              </a:xfrm>
              <a:prstGeom prst="rect">
                <a:avLst/>
              </a:prstGeom>
            </p:spPr>
          </p:pic>
        </p:grpSp>
        <p:pic>
          <p:nvPicPr>
            <p:cNvPr id="10" name="圖片 9"/>
            <p:cNvPicPr preferRelativeResize="0">
              <a:picLocks/>
            </p:cNvPicPr>
            <p:nvPr/>
          </p:nvPicPr>
          <p:blipFill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15587" y="2741846"/>
              <a:ext cx="3931200" cy="2484000"/>
            </a:xfrm>
            <a:prstGeom prst="rect">
              <a:avLst/>
            </a:prstGeom>
          </p:spPr>
        </p:pic>
      </p:grpSp>
      <p:grpSp>
        <p:nvGrpSpPr>
          <p:cNvPr id="13" name="群組 12"/>
          <p:cNvGrpSpPr/>
          <p:nvPr/>
        </p:nvGrpSpPr>
        <p:grpSpPr>
          <a:xfrm>
            <a:off x="7780242" y="3482911"/>
            <a:ext cx="1652400" cy="1155600"/>
            <a:chOff x="6067966" y="2924353"/>
            <a:chExt cx="4582991" cy="3135052"/>
          </a:xfrm>
        </p:grpSpPr>
        <p:grpSp>
          <p:nvGrpSpPr>
            <p:cNvPr id="116" name="群組 115"/>
            <p:cNvGrpSpPr/>
            <p:nvPr/>
          </p:nvGrpSpPr>
          <p:grpSpPr>
            <a:xfrm>
              <a:off x="6067966" y="2924353"/>
              <a:ext cx="4290800" cy="3013938"/>
              <a:chOff x="6918282" y="2346832"/>
              <a:chExt cx="4603057" cy="3316021"/>
            </a:xfrm>
          </p:grpSpPr>
          <p:pic>
            <p:nvPicPr>
              <p:cNvPr id="117" name="圖片 116"/>
              <p:cNvPicPr preferRelativeResize="0">
                <a:picLocks/>
              </p:cNvPicPr>
              <p:nvPr/>
            </p:nvPicPr>
            <p:blipFill>
              <a:blip r:embed="rId2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18282" y="2346832"/>
                <a:ext cx="3963600" cy="2732400"/>
              </a:xfrm>
              <a:prstGeom prst="rect">
                <a:avLst/>
              </a:prstGeom>
            </p:spPr>
          </p:pic>
          <p:pic>
            <p:nvPicPr>
              <p:cNvPr id="118" name="圖片 117"/>
              <p:cNvPicPr preferRelativeResize="0">
                <a:picLocks/>
              </p:cNvPicPr>
              <p:nvPr/>
            </p:nvPicPr>
            <p:blipFill>
              <a:blip r:embed="rId2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85752" y="2407547"/>
                <a:ext cx="3963600" cy="2732400"/>
              </a:xfrm>
              <a:prstGeom prst="rect">
                <a:avLst/>
              </a:prstGeom>
            </p:spPr>
          </p:pic>
          <p:pic>
            <p:nvPicPr>
              <p:cNvPr id="119" name="圖片 118"/>
              <p:cNvPicPr preferRelativeResize="0">
                <a:picLocks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63112" y="2483940"/>
                <a:ext cx="3963600" cy="2732400"/>
              </a:xfrm>
              <a:prstGeom prst="rect">
                <a:avLst/>
              </a:prstGeom>
            </p:spPr>
          </p:pic>
          <p:pic>
            <p:nvPicPr>
              <p:cNvPr id="120" name="圖片 119"/>
              <p:cNvPicPr preferRelativeResize="0">
                <a:picLocks/>
              </p:cNvPicPr>
              <p:nvPr/>
            </p:nvPicPr>
            <p:blipFill>
              <a:blip r:embed="rId2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188075" y="2550194"/>
                <a:ext cx="3963600" cy="2732400"/>
              </a:xfrm>
              <a:prstGeom prst="rect">
                <a:avLst/>
              </a:prstGeom>
            </p:spPr>
          </p:pic>
          <p:pic>
            <p:nvPicPr>
              <p:cNvPr id="121" name="圖片 120"/>
              <p:cNvPicPr preferRelativeResize="0">
                <a:picLocks/>
              </p:cNvPicPr>
              <p:nvPr/>
            </p:nvPicPr>
            <p:blipFill>
              <a:blip r:embed="rId3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30539" y="2626587"/>
                <a:ext cx="3963600" cy="2732400"/>
              </a:xfrm>
              <a:prstGeom prst="rect">
                <a:avLst/>
              </a:prstGeom>
            </p:spPr>
          </p:pic>
          <p:pic>
            <p:nvPicPr>
              <p:cNvPr id="122" name="圖片 121"/>
              <p:cNvPicPr preferRelativeResize="0">
                <a:picLocks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31081" y="2688803"/>
                <a:ext cx="3963600" cy="2732400"/>
              </a:xfrm>
              <a:prstGeom prst="rect">
                <a:avLst/>
              </a:prstGeom>
            </p:spPr>
          </p:pic>
          <p:pic>
            <p:nvPicPr>
              <p:cNvPr id="123" name="圖片 122"/>
              <p:cNvPicPr preferRelativeResize="0">
                <a:picLocks/>
              </p:cNvPicPr>
              <p:nvPr/>
            </p:nvPicPr>
            <p:blipFill>
              <a:blip r:embed="rId3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98551" y="2769353"/>
                <a:ext cx="3963600" cy="2732400"/>
              </a:xfrm>
              <a:prstGeom prst="rect">
                <a:avLst/>
              </a:prstGeom>
            </p:spPr>
          </p:pic>
          <p:pic>
            <p:nvPicPr>
              <p:cNvPr id="124" name="圖片 123"/>
              <p:cNvPicPr preferRelativeResize="0">
                <a:picLocks/>
              </p:cNvPicPr>
              <p:nvPr/>
            </p:nvPicPr>
            <p:blipFill>
              <a:blip r:embed="rId3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56706" y="2849903"/>
                <a:ext cx="3963600" cy="2732400"/>
              </a:xfrm>
              <a:prstGeom prst="rect">
                <a:avLst/>
              </a:prstGeom>
            </p:spPr>
          </p:pic>
          <p:pic>
            <p:nvPicPr>
              <p:cNvPr id="125" name="圖片 124"/>
              <p:cNvPicPr>
                <a:picLocks noChangeAspect="1"/>
              </p:cNvPicPr>
              <p:nvPr/>
            </p:nvPicPr>
            <p:blipFill>
              <a:blip r:embed="rId3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558352" y="2929178"/>
                <a:ext cx="3962987" cy="2733675"/>
              </a:xfrm>
              <a:prstGeom prst="rect">
                <a:avLst/>
              </a:prstGeom>
            </p:spPr>
          </p:pic>
        </p:grpSp>
        <p:pic>
          <p:nvPicPr>
            <p:cNvPr id="7" name="圖片 6"/>
            <p:cNvPicPr preferRelativeResize="0">
              <a:picLocks/>
            </p:cNvPicPr>
            <p:nvPr/>
          </p:nvPicPr>
          <p:blipFill>
            <a:blip r:embed="rId3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19757" y="3575405"/>
              <a:ext cx="3931200" cy="2484000"/>
            </a:xfrm>
            <a:prstGeom prst="rect">
              <a:avLst/>
            </a:prstGeom>
          </p:spPr>
        </p:pic>
      </p:grpSp>
      <p:grpSp>
        <p:nvGrpSpPr>
          <p:cNvPr id="15" name="群組 14"/>
          <p:cNvGrpSpPr/>
          <p:nvPr/>
        </p:nvGrpSpPr>
        <p:grpSpPr>
          <a:xfrm>
            <a:off x="7808179" y="5176519"/>
            <a:ext cx="1652400" cy="1155600"/>
            <a:chOff x="5804143" y="4485599"/>
            <a:chExt cx="4619866" cy="3100892"/>
          </a:xfrm>
        </p:grpSpPr>
        <p:grpSp>
          <p:nvGrpSpPr>
            <p:cNvPr id="126" name="群組 125"/>
            <p:cNvGrpSpPr/>
            <p:nvPr/>
          </p:nvGrpSpPr>
          <p:grpSpPr>
            <a:xfrm>
              <a:off x="5804143" y="4485599"/>
              <a:ext cx="4290800" cy="3013938"/>
              <a:chOff x="6918282" y="2346832"/>
              <a:chExt cx="4603057" cy="3316021"/>
            </a:xfrm>
          </p:grpSpPr>
          <p:pic>
            <p:nvPicPr>
              <p:cNvPr id="127" name="圖片 126"/>
              <p:cNvPicPr preferRelativeResize="0">
                <a:picLocks/>
              </p:cNvPicPr>
              <p:nvPr/>
            </p:nvPicPr>
            <p:blipFill>
              <a:blip r:embed="rId3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18282" y="2346832"/>
                <a:ext cx="3963600" cy="2732400"/>
              </a:xfrm>
              <a:prstGeom prst="rect">
                <a:avLst/>
              </a:prstGeom>
            </p:spPr>
          </p:pic>
          <p:pic>
            <p:nvPicPr>
              <p:cNvPr id="128" name="圖片 127"/>
              <p:cNvPicPr preferRelativeResize="0">
                <a:picLocks/>
              </p:cNvPicPr>
              <p:nvPr/>
            </p:nvPicPr>
            <p:blipFill>
              <a:blip r:embed="rId2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85752" y="2407547"/>
                <a:ext cx="3963600" cy="2732400"/>
              </a:xfrm>
              <a:prstGeom prst="rect">
                <a:avLst/>
              </a:prstGeom>
            </p:spPr>
          </p:pic>
          <p:pic>
            <p:nvPicPr>
              <p:cNvPr id="129" name="圖片 128"/>
              <p:cNvPicPr preferRelativeResize="0">
                <a:picLocks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63112" y="2483940"/>
                <a:ext cx="3963600" cy="2732400"/>
              </a:xfrm>
              <a:prstGeom prst="rect">
                <a:avLst/>
              </a:prstGeom>
            </p:spPr>
          </p:pic>
          <p:pic>
            <p:nvPicPr>
              <p:cNvPr id="130" name="圖片 129"/>
              <p:cNvPicPr preferRelativeResize="0">
                <a:picLocks/>
              </p:cNvPicPr>
              <p:nvPr/>
            </p:nvPicPr>
            <p:blipFill>
              <a:blip r:embed="rId3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188075" y="2550194"/>
                <a:ext cx="3963600" cy="2732400"/>
              </a:xfrm>
              <a:prstGeom prst="rect">
                <a:avLst/>
              </a:prstGeom>
            </p:spPr>
          </p:pic>
          <p:pic>
            <p:nvPicPr>
              <p:cNvPr id="131" name="圖片 130"/>
              <p:cNvPicPr preferRelativeResize="0">
                <a:picLocks/>
              </p:cNvPicPr>
              <p:nvPr/>
            </p:nvPicPr>
            <p:blipFill>
              <a:blip r:embed="rId3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30539" y="2626587"/>
                <a:ext cx="3963600" cy="2732400"/>
              </a:xfrm>
              <a:prstGeom prst="rect">
                <a:avLst/>
              </a:prstGeom>
            </p:spPr>
          </p:pic>
          <p:pic>
            <p:nvPicPr>
              <p:cNvPr id="132" name="圖片 131"/>
              <p:cNvPicPr preferRelativeResize="0">
                <a:picLocks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31081" y="2688803"/>
                <a:ext cx="3963600" cy="2732400"/>
              </a:xfrm>
              <a:prstGeom prst="rect">
                <a:avLst/>
              </a:prstGeom>
            </p:spPr>
          </p:pic>
          <p:pic>
            <p:nvPicPr>
              <p:cNvPr id="133" name="圖片 132"/>
              <p:cNvPicPr preferRelativeResize="0">
                <a:picLocks/>
              </p:cNvPicPr>
              <p:nvPr/>
            </p:nvPicPr>
            <p:blipFill>
              <a:blip r:embed="rId3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98551" y="2769353"/>
                <a:ext cx="3963600" cy="2732400"/>
              </a:xfrm>
              <a:prstGeom prst="rect">
                <a:avLst/>
              </a:prstGeom>
            </p:spPr>
          </p:pic>
          <p:pic>
            <p:nvPicPr>
              <p:cNvPr id="134" name="圖片 133"/>
              <p:cNvPicPr preferRelativeResize="0">
                <a:picLocks/>
              </p:cNvPicPr>
              <p:nvPr/>
            </p:nvPicPr>
            <p:blipFill>
              <a:blip r:embed="rId3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56706" y="2849903"/>
                <a:ext cx="3963600" cy="2732400"/>
              </a:xfrm>
              <a:prstGeom prst="rect">
                <a:avLst/>
              </a:prstGeom>
            </p:spPr>
          </p:pic>
          <p:pic>
            <p:nvPicPr>
              <p:cNvPr id="135" name="圖片 134"/>
              <p:cNvPicPr>
                <a:picLocks noChangeAspect="1"/>
              </p:cNvPicPr>
              <p:nvPr/>
            </p:nvPicPr>
            <p:blipFill>
              <a:blip r:embed="rId4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558352" y="2929178"/>
                <a:ext cx="3962987" cy="2733675"/>
              </a:xfrm>
              <a:prstGeom prst="rect">
                <a:avLst/>
              </a:prstGeom>
            </p:spPr>
          </p:pic>
        </p:grpSp>
        <p:pic>
          <p:nvPicPr>
            <p:cNvPr id="9" name="圖片 8"/>
            <p:cNvPicPr preferRelativeResize="0">
              <a:picLocks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92809" y="5102491"/>
              <a:ext cx="3931200" cy="2484000"/>
            </a:xfrm>
            <a:prstGeom prst="rect">
              <a:avLst/>
            </a:prstGeom>
          </p:spPr>
        </p:pic>
      </p:grpSp>
      <p:cxnSp>
        <p:nvCxnSpPr>
          <p:cNvPr id="28" name="直線接點 27"/>
          <p:cNvCxnSpPr/>
          <p:nvPr/>
        </p:nvCxnSpPr>
        <p:spPr bwMode="auto">
          <a:xfrm flipV="1">
            <a:off x="5234285" y="1052737"/>
            <a:ext cx="2288390" cy="332076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9" name="直線接點 138"/>
          <p:cNvCxnSpPr/>
          <p:nvPr/>
        </p:nvCxnSpPr>
        <p:spPr bwMode="auto">
          <a:xfrm flipV="1">
            <a:off x="5242376" y="2585004"/>
            <a:ext cx="2280299" cy="178850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0" name="直線接點 139"/>
          <p:cNvCxnSpPr/>
          <p:nvPr/>
        </p:nvCxnSpPr>
        <p:spPr bwMode="auto">
          <a:xfrm flipV="1">
            <a:off x="5233800" y="4077073"/>
            <a:ext cx="2294141" cy="29643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1" name="直線接點 140"/>
          <p:cNvCxnSpPr/>
          <p:nvPr/>
        </p:nvCxnSpPr>
        <p:spPr bwMode="auto">
          <a:xfrm>
            <a:off x="5233800" y="4373505"/>
            <a:ext cx="2294141" cy="116910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44" name="矩形 143"/>
          <p:cNvSpPr/>
          <p:nvPr/>
        </p:nvSpPr>
        <p:spPr bwMode="auto">
          <a:xfrm>
            <a:off x="8142247" y="5782390"/>
            <a:ext cx="1226617" cy="456230"/>
          </a:xfrm>
          <a:prstGeom prst="rect">
            <a:avLst/>
          </a:prstGeom>
          <a:noFill/>
          <a:ln w="28575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145" name="矩形 144"/>
          <p:cNvSpPr/>
          <p:nvPr/>
        </p:nvSpPr>
        <p:spPr bwMode="auto">
          <a:xfrm>
            <a:off x="8540609" y="3863264"/>
            <a:ext cx="640090" cy="510241"/>
          </a:xfrm>
          <a:prstGeom prst="rect">
            <a:avLst/>
          </a:prstGeom>
          <a:noFill/>
          <a:ln w="28575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146" name="矩形 145"/>
          <p:cNvSpPr/>
          <p:nvPr/>
        </p:nvSpPr>
        <p:spPr bwMode="auto">
          <a:xfrm>
            <a:off x="8136489" y="2400338"/>
            <a:ext cx="1084734" cy="494726"/>
          </a:xfrm>
          <a:prstGeom prst="rect">
            <a:avLst/>
          </a:prstGeom>
          <a:noFill/>
          <a:ln w="28575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159" name="矩形 158"/>
          <p:cNvSpPr/>
          <p:nvPr/>
        </p:nvSpPr>
        <p:spPr bwMode="auto">
          <a:xfrm>
            <a:off x="8223653" y="885507"/>
            <a:ext cx="979398" cy="592475"/>
          </a:xfrm>
          <a:prstGeom prst="rect">
            <a:avLst/>
          </a:prstGeom>
          <a:noFill/>
          <a:ln w="28575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161" name="文字方塊 160"/>
          <p:cNvSpPr txBox="1"/>
          <p:nvPr/>
        </p:nvSpPr>
        <p:spPr>
          <a:xfrm>
            <a:off x="9855059" y="983593"/>
            <a:ext cx="1152128" cy="369332"/>
          </a:xfrm>
          <a:prstGeom prst="rect">
            <a:avLst/>
          </a:prstGeom>
          <a:solidFill>
            <a:srgbClr val="0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 smtClean="0">
                <a:solidFill>
                  <a:schemeClr val="accent2"/>
                </a:solidFill>
              </a:rPr>
              <a:t>Manhole</a:t>
            </a:r>
            <a:r>
              <a:rPr lang="en-US" altLang="zh-TW" dirty="0" smtClean="0"/>
              <a:t> </a:t>
            </a:r>
            <a:endParaRPr lang="zh-TW" altLang="en-US" dirty="0"/>
          </a:p>
        </p:txBody>
      </p:sp>
      <p:sp>
        <p:nvSpPr>
          <p:cNvPr id="162" name="文字方塊 161"/>
          <p:cNvSpPr txBox="1"/>
          <p:nvPr/>
        </p:nvSpPr>
        <p:spPr>
          <a:xfrm>
            <a:off x="9819056" y="2400338"/>
            <a:ext cx="1224136" cy="369332"/>
          </a:xfrm>
          <a:prstGeom prst="rect">
            <a:avLst/>
          </a:prstGeom>
          <a:solidFill>
            <a:srgbClr val="0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 smtClean="0">
                <a:solidFill>
                  <a:schemeClr val="accent2"/>
                </a:solidFill>
              </a:rPr>
              <a:t>Pavement</a:t>
            </a:r>
            <a:r>
              <a:rPr lang="en-US" altLang="zh-TW" dirty="0" smtClean="0"/>
              <a:t> </a:t>
            </a:r>
            <a:endParaRPr lang="zh-TW" altLang="en-US" dirty="0"/>
          </a:p>
        </p:txBody>
      </p:sp>
      <p:sp>
        <p:nvSpPr>
          <p:cNvPr id="163" name="文字方塊 162"/>
          <p:cNvSpPr txBox="1"/>
          <p:nvPr/>
        </p:nvSpPr>
        <p:spPr>
          <a:xfrm>
            <a:off x="9894801" y="3951274"/>
            <a:ext cx="1048119" cy="369332"/>
          </a:xfrm>
          <a:prstGeom prst="rect">
            <a:avLst/>
          </a:prstGeom>
          <a:solidFill>
            <a:srgbClr val="0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 smtClean="0">
                <a:solidFill>
                  <a:schemeClr val="accent2"/>
                </a:solidFill>
              </a:rPr>
              <a:t>Crack-L</a:t>
            </a:r>
            <a:r>
              <a:rPr lang="en-US" altLang="zh-TW" dirty="0" smtClean="0"/>
              <a:t> </a:t>
            </a:r>
            <a:endParaRPr lang="zh-TW" altLang="en-US" dirty="0"/>
          </a:p>
        </p:txBody>
      </p:sp>
      <p:sp>
        <p:nvSpPr>
          <p:cNvPr id="164" name="文字方塊 163"/>
          <p:cNvSpPr txBox="1"/>
          <p:nvPr/>
        </p:nvSpPr>
        <p:spPr>
          <a:xfrm>
            <a:off x="9907064" y="5745111"/>
            <a:ext cx="1048119" cy="369332"/>
          </a:xfrm>
          <a:prstGeom prst="rect">
            <a:avLst/>
          </a:prstGeom>
          <a:solidFill>
            <a:srgbClr val="000000"/>
          </a:solidFill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chemeClr val="accent2"/>
                </a:solidFill>
              </a:rPr>
              <a:t>Crack-S</a:t>
            </a:r>
            <a:r>
              <a:rPr lang="en-US" altLang="zh-TW" dirty="0" smtClean="0"/>
              <a:t> </a:t>
            </a:r>
            <a:endParaRPr lang="zh-TW" altLang="en-US" dirty="0"/>
          </a:p>
        </p:txBody>
      </p:sp>
      <p:sp>
        <p:nvSpPr>
          <p:cNvPr id="174" name="矩形 173"/>
          <p:cNvSpPr/>
          <p:nvPr/>
        </p:nvSpPr>
        <p:spPr bwMode="auto">
          <a:xfrm>
            <a:off x="0" y="6765675"/>
            <a:ext cx="12196763" cy="99392"/>
          </a:xfrm>
          <a:prstGeom prst="rect">
            <a:avLst/>
          </a:prstGeom>
          <a:solidFill>
            <a:srgbClr val="0A97A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34" tIns="45717" rIns="91434" bIns="45717" numCol="1" rtlCol="0" anchor="t" anchorCtr="0" compatLnSpc="1">
            <a:prstTxWarp prst="textNoShape">
              <a:avLst/>
            </a:prstTxWarp>
          </a:bodyPr>
          <a:lstStyle/>
          <a:p>
            <a:pPr defTabSz="914339"/>
            <a:endParaRPr lang="zh-CN" altLang="en-US" sz="1700"/>
          </a:p>
        </p:txBody>
      </p:sp>
    </p:spTree>
    <p:extLst>
      <p:ext uri="{BB962C8B-B14F-4D97-AF65-F5344CB8AC3E}">
        <p14:creationId xmlns:p14="http://schemas.microsoft.com/office/powerpoint/2010/main" val="61823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54"/>
          <p:cNvSpPr txBox="1"/>
          <p:nvPr/>
        </p:nvSpPr>
        <p:spPr>
          <a:xfrm>
            <a:off x="1129829" y="303209"/>
            <a:ext cx="5976665" cy="707880"/>
          </a:xfrm>
          <a:prstGeom prst="rect">
            <a:avLst/>
          </a:prstGeom>
          <a:noFill/>
        </p:spPr>
        <p:txBody>
          <a:bodyPr wrap="square" lIns="91434" tIns="45717" rIns="91434" bIns="45717" rtlCol="0">
            <a:spAutoFit/>
          </a:bodyPr>
          <a:lstStyle>
            <a:defPPr>
              <a:defRPr lang="zh-CN"/>
            </a:defPPr>
            <a:lvl1pPr>
              <a:defRPr sz="3200">
                <a:solidFill>
                  <a:schemeClr val="tx1">
                    <a:lumMod val="75000"/>
                  </a:schemeClr>
                </a:solidFill>
                <a:latin typeface="方正卡通简体" pitchFamily="65" charset="-122"/>
                <a:ea typeface="方正卡通简体" pitchFamily="65" charset="-122"/>
              </a:defRPr>
            </a:lvl1pPr>
          </a:lstStyle>
          <a:p>
            <a:r>
              <a:rPr lang="zh-TW" altLang="en-US" sz="4000" b="1" dirty="0" smtClean="0">
                <a:solidFill>
                  <a:schemeClr val="accent1"/>
                </a:solidFill>
                <a:latin typeface="微软雅黑"/>
                <a:ea typeface="微软雅黑"/>
              </a:rPr>
              <a:t>資料處理</a:t>
            </a:r>
            <a:endParaRPr lang="zh-CN" altLang="en-US" sz="4000" b="1" dirty="0">
              <a:solidFill>
                <a:schemeClr val="accent1"/>
              </a:solidFill>
              <a:latin typeface="微软雅黑"/>
              <a:ea typeface="微软雅黑"/>
            </a:endParaRPr>
          </a:p>
        </p:txBody>
      </p:sp>
      <p:grpSp>
        <p:nvGrpSpPr>
          <p:cNvPr id="3" name="群組 2"/>
          <p:cNvGrpSpPr/>
          <p:nvPr/>
        </p:nvGrpSpPr>
        <p:grpSpPr>
          <a:xfrm>
            <a:off x="557048" y="346034"/>
            <a:ext cx="438523" cy="622230"/>
            <a:chOff x="265738" y="268014"/>
            <a:chExt cx="438523" cy="622230"/>
          </a:xfrm>
        </p:grpSpPr>
        <p:sp>
          <p:nvSpPr>
            <p:cNvPr id="4" name="Freeform 5"/>
            <p:cNvSpPr>
              <a:spLocks/>
            </p:cNvSpPr>
            <p:nvPr/>
          </p:nvSpPr>
          <p:spPr bwMode="auto">
            <a:xfrm>
              <a:off x="269689" y="268014"/>
              <a:ext cx="262719" cy="266671"/>
            </a:xfrm>
            <a:custGeom>
              <a:avLst/>
              <a:gdLst>
                <a:gd name="T0" fmla="*/ 11 w 295"/>
                <a:gd name="T1" fmla="*/ 128 h 295"/>
                <a:gd name="T2" fmla="*/ 128 w 295"/>
                <a:gd name="T3" fmla="*/ 11 h 295"/>
                <a:gd name="T4" fmla="*/ 167 w 295"/>
                <a:gd name="T5" fmla="*/ 11 h 295"/>
                <a:gd name="T6" fmla="*/ 284 w 295"/>
                <a:gd name="T7" fmla="*/ 128 h 295"/>
                <a:gd name="T8" fmla="*/ 284 w 295"/>
                <a:gd name="T9" fmla="*/ 167 h 295"/>
                <a:gd name="T10" fmla="*/ 167 w 295"/>
                <a:gd name="T11" fmla="*/ 284 h 295"/>
                <a:gd name="T12" fmla="*/ 128 w 295"/>
                <a:gd name="T13" fmla="*/ 284 h 295"/>
                <a:gd name="T14" fmla="*/ 11 w 295"/>
                <a:gd name="T15" fmla="*/ 167 h 295"/>
                <a:gd name="T16" fmla="*/ 11 w 295"/>
                <a:gd name="T17" fmla="*/ 128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5" h="295">
                  <a:moveTo>
                    <a:pt x="11" y="128"/>
                  </a:moveTo>
                  <a:lnTo>
                    <a:pt x="128" y="11"/>
                  </a:lnTo>
                  <a:cubicBezTo>
                    <a:pt x="139" y="0"/>
                    <a:pt x="156" y="0"/>
                    <a:pt x="167" y="11"/>
                  </a:cubicBezTo>
                  <a:lnTo>
                    <a:pt x="284" y="128"/>
                  </a:lnTo>
                  <a:cubicBezTo>
                    <a:pt x="295" y="139"/>
                    <a:pt x="295" y="156"/>
                    <a:pt x="284" y="167"/>
                  </a:cubicBezTo>
                  <a:lnTo>
                    <a:pt x="167" y="284"/>
                  </a:lnTo>
                  <a:cubicBezTo>
                    <a:pt x="156" y="295"/>
                    <a:pt x="139" y="295"/>
                    <a:pt x="128" y="284"/>
                  </a:cubicBezTo>
                  <a:lnTo>
                    <a:pt x="11" y="167"/>
                  </a:lnTo>
                  <a:cubicBezTo>
                    <a:pt x="0" y="156"/>
                    <a:pt x="0" y="139"/>
                    <a:pt x="11" y="12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34" tIns="45717" rIns="91434" bIns="45717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" name="Freeform 6"/>
            <p:cNvSpPr>
              <a:spLocks/>
            </p:cNvSpPr>
            <p:nvPr/>
          </p:nvSpPr>
          <p:spPr bwMode="auto">
            <a:xfrm>
              <a:off x="441542" y="441843"/>
              <a:ext cx="262719" cy="268645"/>
            </a:xfrm>
            <a:custGeom>
              <a:avLst/>
              <a:gdLst>
                <a:gd name="T0" fmla="*/ 11 w 295"/>
                <a:gd name="T1" fmla="*/ 128 h 295"/>
                <a:gd name="T2" fmla="*/ 128 w 295"/>
                <a:gd name="T3" fmla="*/ 11 h 295"/>
                <a:gd name="T4" fmla="*/ 167 w 295"/>
                <a:gd name="T5" fmla="*/ 11 h 295"/>
                <a:gd name="T6" fmla="*/ 284 w 295"/>
                <a:gd name="T7" fmla="*/ 128 h 295"/>
                <a:gd name="T8" fmla="*/ 284 w 295"/>
                <a:gd name="T9" fmla="*/ 167 h 295"/>
                <a:gd name="T10" fmla="*/ 167 w 295"/>
                <a:gd name="T11" fmla="*/ 284 h 295"/>
                <a:gd name="T12" fmla="*/ 128 w 295"/>
                <a:gd name="T13" fmla="*/ 284 h 295"/>
                <a:gd name="T14" fmla="*/ 11 w 295"/>
                <a:gd name="T15" fmla="*/ 167 h 295"/>
                <a:gd name="T16" fmla="*/ 11 w 295"/>
                <a:gd name="T17" fmla="*/ 128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5" h="295">
                  <a:moveTo>
                    <a:pt x="11" y="128"/>
                  </a:moveTo>
                  <a:lnTo>
                    <a:pt x="128" y="11"/>
                  </a:lnTo>
                  <a:cubicBezTo>
                    <a:pt x="139" y="0"/>
                    <a:pt x="156" y="0"/>
                    <a:pt x="167" y="11"/>
                  </a:cubicBezTo>
                  <a:lnTo>
                    <a:pt x="284" y="128"/>
                  </a:lnTo>
                  <a:cubicBezTo>
                    <a:pt x="295" y="139"/>
                    <a:pt x="295" y="156"/>
                    <a:pt x="284" y="167"/>
                  </a:cubicBezTo>
                  <a:lnTo>
                    <a:pt x="167" y="284"/>
                  </a:lnTo>
                  <a:cubicBezTo>
                    <a:pt x="156" y="295"/>
                    <a:pt x="139" y="295"/>
                    <a:pt x="128" y="284"/>
                  </a:cubicBezTo>
                  <a:lnTo>
                    <a:pt x="11" y="167"/>
                  </a:lnTo>
                  <a:cubicBezTo>
                    <a:pt x="0" y="156"/>
                    <a:pt x="0" y="139"/>
                    <a:pt x="11" y="12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34" tIns="45717" rIns="91434" bIns="45717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" name="Freeform 7"/>
            <p:cNvSpPr>
              <a:spLocks/>
            </p:cNvSpPr>
            <p:nvPr/>
          </p:nvSpPr>
          <p:spPr bwMode="auto">
            <a:xfrm>
              <a:off x="265738" y="623573"/>
              <a:ext cx="260742" cy="266671"/>
            </a:xfrm>
            <a:custGeom>
              <a:avLst/>
              <a:gdLst>
                <a:gd name="T0" fmla="*/ 11 w 295"/>
                <a:gd name="T1" fmla="*/ 128 h 295"/>
                <a:gd name="T2" fmla="*/ 128 w 295"/>
                <a:gd name="T3" fmla="*/ 11 h 295"/>
                <a:gd name="T4" fmla="*/ 167 w 295"/>
                <a:gd name="T5" fmla="*/ 11 h 295"/>
                <a:gd name="T6" fmla="*/ 284 w 295"/>
                <a:gd name="T7" fmla="*/ 128 h 295"/>
                <a:gd name="T8" fmla="*/ 284 w 295"/>
                <a:gd name="T9" fmla="*/ 167 h 295"/>
                <a:gd name="T10" fmla="*/ 167 w 295"/>
                <a:gd name="T11" fmla="*/ 284 h 295"/>
                <a:gd name="T12" fmla="*/ 128 w 295"/>
                <a:gd name="T13" fmla="*/ 284 h 295"/>
                <a:gd name="T14" fmla="*/ 11 w 295"/>
                <a:gd name="T15" fmla="*/ 167 h 295"/>
                <a:gd name="T16" fmla="*/ 11 w 295"/>
                <a:gd name="T17" fmla="*/ 128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5" h="295">
                  <a:moveTo>
                    <a:pt x="11" y="128"/>
                  </a:moveTo>
                  <a:lnTo>
                    <a:pt x="128" y="11"/>
                  </a:lnTo>
                  <a:cubicBezTo>
                    <a:pt x="139" y="0"/>
                    <a:pt x="156" y="0"/>
                    <a:pt x="167" y="11"/>
                  </a:cubicBezTo>
                  <a:lnTo>
                    <a:pt x="284" y="128"/>
                  </a:lnTo>
                  <a:cubicBezTo>
                    <a:pt x="295" y="139"/>
                    <a:pt x="295" y="156"/>
                    <a:pt x="284" y="167"/>
                  </a:cubicBezTo>
                  <a:lnTo>
                    <a:pt x="167" y="284"/>
                  </a:lnTo>
                  <a:cubicBezTo>
                    <a:pt x="156" y="295"/>
                    <a:pt x="139" y="295"/>
                    <a:pt x="128" y="284"/>
                  </a:cubicBezTo>
                  <a:lnTo>
                    <a:pt x="11" y="167"/>
                  </a:lnTo>
                  <a:cubicBezTo>
                    <a:pt x="0" y="156"/>
                    <a:pt x="0" y="139"/>
                    <a:pt x="11" y="12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34" tIns="45717" rIns="91434" bIns="45717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4" name="內容版面配置區 2"/>
          <p:cNvSpPr txBox="1">
            <a:spLocks/>
          </p:cNvSpPr>
          <p:nvPr/>
        </p:nvSpPr>
        <p:spPr>
          <a:xfrm>
            <a:off x="852658" y="1397356"/>
            <a:ext cx="4010034" cy="632696"/>
          </a:xfrm>
          <a:prstGeom prst="rect">
            <a:avLst/>
          </a:prstGeom>
        </p:spPr>
        <p:txBody>
          <a:bodyPr/>
          <a:lstStyle>
            <a:lvl1pPr marL="342877" indent="-342877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42901" indent="-28573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accent1"/>
                </a:solidFill>
                <a:latin typeface="+mn-lt"/>
                <a:ea typeface="仿宋_GB2312" pitchFamily="49" charset="-122"/>
              </a:defRPr>
            </a:lvl2pPr>
            <a:lvl3pPr marL="1142923" indent="-228584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宋体" pitchFamily="2" charset="-122"/>
              </a:defRPr>
            </a:lvl3pPr>
            <a:lvl4pPr marL="1600093" indent="-228584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4pPr>
            <a:lvl5pPr marL="2057263" indent="-228584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5pPr>
            <a:lvl6pPr marL="2514432" indent="-228584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6pPr>
            <a:lvl7pPr marL="2971602" indent="-228584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7pPr>
            <a:lvl8pPr marL="3428771" indent="-228584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8pPr>
            <a:lvl9pPr marL="3885941" indent="-228584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9pPr>
          </a:lstStyle>
          <a:p>
            <a:pPr>
              <a:buFontTx/>
            </a:pPr>
            <a:r>
              <a:rPr lang="zh-TW" altLang="en-US" sz="2400" kern="0" dirty="0" smtClean="0">
                <a:latin typeface="+mj-ea"/>
                <a:ea typeface="+mj-ea"/>
              </a:rPr>
              <a:t>三、</a:t>
            </a:r>
            <a:r>
              <a:rPr lang="en-US" altLang="zh-TW" sz="2400" kern="0" dirty="0" smtClean="0">
                <a:latin typeface="+mj-ea"/>
                <a:ea typeface="+mj-ea"/>
              </a:rPr>
              <a:t>Augmentation</a:t>
            </a:r>
          </a:p>
        </p:txBody>
      </p:sp>
      <p:sp>
        <p:nvSpPr>
          <p:cNvPr id="31" name="矩形 30"/>
          <p:cNvSpPr/>
          <p:nvPr/>
        </p:nvSpPr>
        <p:spPr bwMode="auto">
          <a:xfrm>
            <a:off x="0" y="6765675"/>
            <a:ext cx="12196763" cy="99392"/>
          </a:xfrm>
          <a:prstGeom prst="rect">
            <a:avLst/>
          </a:prstGeom>
          <a:solidFill>
            <a:srgbClr val="0A97A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34" tIns="45717" rIns="91434" bIns="45717" numCol="1" rtlCol="0" anchor="t" anchorCtr="0" compatLnSpc="1">
            <a:prstTxWarp prst="textNoShape">
              <a:avLst/>
            </a:prstTxWarp>
          </a:bodyPr>
          <a:lstStyle/>
          <a:p>
            <a:pPr defTabSz="914339"/>
            <a:endParaRPr lang="zh-CN" altLang="en-US" sz="1700"/>
          </a:p>
        </p:txBody>
      </p:sp>
      <p:cxnSp>
        <p:nvCxnSpPr>
          <p:cNvPr id="43" name="直線接點 42"/>
          <p:cNvCxnSpPr/>
          <p:nvPr/>
        </p:nvCxnSpPr>
        <p:spPr bwMode="auto">
          <a:xfrm flipV="1">
            <a:off x="6145612" y="1231728"/>
            <a:ext cx="1462731" cy="296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5" name="直線接點 44"/>
          <p:cNvCxnSpPr/>
          <p:nvPr/>
        </p:nvCxnSpPr>
        <p:spPr bwMode="auto">
          <a:xfrm flipV="1">
            <a:off x="6118300" y="2721162"/>
            <a:ext cx="1524822" cy="151843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直線接點 46"/>
          <p:cNvCxnSpPr/>
          <p:nvPr/>
        </p:nvCxnSpPr>
        <p:spPr bwMode="auto">
          <a:xfrm flipV="1">
            <a:off x="6118300" y="4159784"/>
            <a:ext cx="1564257" cy="7981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直線接點 47"/>
          <p:cNvCxnSpPr/>
          <p:nvPr/>
        </p:nvCxnSpPr>
        <p:spPr bwMode="auto">
          <a:xfrm>
            <a:off x="6145612" y="4239598"/>
            <a:ext cx="1562051" cy="137571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70" name="群組 69"/>
          <p:cNvGrpSpPr/>
          <p:nvPr/>
        </p:nvGrpSpPr>
        <p:grpSpPr>
          <a:xfrm>
            <a:off x="7857395" y="2083185"/>
            <a:ext cx="1384422" cy="997061"/>
            <a:chOff x="9796276" y="3807046"/>
            <a:chExt cx="1384422" cy="997061"/>
          </a:xfrm>
        </p:grpSpPr>
        <p:pic>
          <p:nvPicPr>
            <p:cNvPr id="71" name="圖片 7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796276" y="3807046"/>
              <a:ext cx="1382216" cy="987652"/>
            </a:xfrm>
            <a:prstGeom prst="rect">
              <a:avLst/>
            </a:prstGeom>
          </p:spPr>
        </p:pic>
        <p:sp>
          <p:nvSpPr>
            <p:cNvPr id="72" name="矩形 71"/>
            <p:cNvSpPr/>
            <p:nvPr/>
          </p:nvSpPr>
          <p:spPr bwMode="auto">
            <a:xfrm>
              <a:off x="10000850" y="4038931"/>
              <a:ext cx="1179848" cy="765176"/>
            </a:xfrm>
            <a:prstGeom prst="rect">
              <a:avLst/>
            </a:prstGeom>
            <a:solidFill>
              <a:schemeClr val="accent2">
                <a:alpha val="54000"/>
              </a:schemeClr>
            </a:solidFill>
            <a:ln w="9525" cap="flat" cmpd="sng" algn="ctr">
              <a:solidFill>
                <a:schemeClr val="tx1">
                  <a:alpha val="14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tabLst/>
              </a:pPr>
              <a:endParaRPr kumimoji="0" lang="zh-TW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endParaRPr>
            </a:p>
          </p:txBody>
        </p:sp>
      </p:grpSp>
      <p:pic>
        <p:nvPicPr>
          <p:cNvPr id="73" name="圖片 7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9900" y="3543325"/>
            <a:ext cx="1518501" cy="1051878"/>
          </a:xfrm>
          <a:prstGeom prst="rect">
            <a:avLst/>
          </a:prstGeom>
        </p:spPr>
      </p:pic>
      <p:pic>
        <p:nvPicPr>
          <p:cNvPr id="75" name="圖片 7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5782" y="2227334"/>
            <a:ext cx="5010150" cy="3733800"/>
          </a:xfrm>
          <a:prstGeom prst="rect">
            <a:avLst/>
          </a:prstGeom>
        </p:spPr>
      </p:pic>
      <p:pic>
        <p:nvPicPr>
          <p:cNvPr id="100" name="圖片 9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85891" y="577109"/>
            <a:ext cx="1484454" cy="1071223"/>
          </a:xfrm>
          <a:prstGeom prst="rect">
            <a:avLst/>
          </a:prstGeom>
        </p:spPr>
      </p:pic>
      <p:grpSp>
        <p:nvGrpSpPr>
          <p:cNvPr id="82" name="群組 81"/>
          <p:cNvGrpSpPr/>
          <p:nvPr/>
        </p:nvGrpSpPr>
        <p:grpSpPr>
          <a:xfrm>
            <a:off x="8045977" y="5039327"/>
            <a:ext cx="1352103" cy="1302051"/>
            <a:chOff x="8105646" y="5228319"/>
            <a:chExt cx="1352103" cy="1302051"/>
          </a:xfrm>
        </p:grpSpPr>
        <p:sp>
          <p:nvSpPr>
            <p:cNvPr id="81" name="矩形 80"/>
            <p:cNvSpPr/>
            <p:nvPr/>
          </p:nvSpPr>
          <p:spPr bwMode="auto">
            <a:xfrm>
              <a:off x="8105646" y="5228319"/>
              <a:ext cx="1352103" cy="1302051"/>
            </a:xfrm>
            <a:prstGeom prst="rect">
              <a:avLst/>
            </a:prstGeom>
            <a:solidFill>
              <a:srgbClr val="00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tabLst/>
              </a:pPr>
              <a:endParaRPr kumimoji="0" lang="zh-TW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endParaRPr>
            </a:p>
          </p:txBody>
        </p:sp>
        <p:grpSp>
          <p:nvGrpSpPr>
            <p:cNvPr id="104" name="群組 103"/>
            <p:cNvGrpSpPr/>
            <p:nvPr/>
          </p:nvGrpSpPr>
          <p:grpSpPr>
            <a:xfrm rot="1500000">
              <a:off x="8163773" y="5452927"/>
              <a:ext cx="1252000" cy="852836"/>
              <a:chOff x="6918282" y="2346832"/>
              <a:chExt cx="4603057" cy="3316021"/>
            </a:xfrm>
          </p:grpSpPr>
          <p:pic>
            <p:nvPicPr>
              <p:cNvPr id="105" name="圖片 104"/>
              <p:cNvPicPr preferRelativeResize="0">
                <a:picLocks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18282" y="2346832"/>
                <a:ext cx="3963600" cy="2732400"/>
              </a:xfrm>
              <a:prstGeom prst="rect">
                <a:avLst/>
              </a:prstGeom>
            </p:spPr>
          </p:pic>
          <p:pic>
            <p:nvPicPr>
              <p:cNvPr id="106" name="圖片 105"/>
              <p:cNvPicPr preferRelativeResize="0">
                <a:picLocks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85752" y="2407547"/>
                <a:ext cx="3963600" cy="2732400"/>
              </a:xfrm>
              <a:prstGeom prst="rect">
                <a:avLst/>
              </a:prstGeom>
            </p:spPr>
          </p:pic>
          <p:pic>
            <p:nvPicPr>
              <p:cNvPr id="107" name="圖片 106"/>
              <p:cNvPicPr preferRelativeResize="0">
                <a:picLocks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63112" y="2483940"/>
                <a:ext cx="3963600" cy="2732400"/>
              </a:xfrm>
              <a:prstGeom prst="rect">
                <a:avLst/>
              </a:prstGeom>
            </p:spPr>
          </p:pic>
          <p:pic>
            <p:nvPicPr>
              <p:cNvPr id="108" name="圖片 107"/>
              <p:cNvPicPr preferRelativeResize="0">
                <a:picLocks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188075" y="2550194"/>
                <a:ext cx="3963600" cy="2732400"/>
              </a:xfrm>
              <a:prstGeom prst="rect">
                <a:avLst/>
              </a:prstGeom>
            </p:spPr>
          </p:pic>
          <p:pic>
            <p:nvPicPr>
              <p:cNvPr id="109" name="圖片 108"/>
              <p:cNvPicPr preferRelativeResize="0">
                <a:picLocks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30539" y="2626587"/>
                <a:ext cx="3963600" cy="2732400"/>
              </a:xfrm>
              <a:prstGeom prst="rect">
                <a:avLst/>
              </a:prstGeom>
            </p:spPr>
          </p:pic>
          <p:pic>
            <p:nvPicPr>
              <p:cNvPr id="110" name="圖片 109"/>
              <p:cNvPicPr preferRelativeResize="0">
                <a:picLocks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31081" y="2688803"/>
                <a:ext cx="3963600" cy="2732400"/>
              </a:xfrm>
              <a:prstGeom prst="rect">
                <a:avLst/>
              </a:prstGeom>
            </p:spPr>
          </p:pic>
          <p:pic>
            <p:nvPicPr>
              <p:cNvPr id="111" name="圖片 110"/>
              <p:cNvPicPr preferRelativeResize="0">
                <a:picLocks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98551" y="2769353"/>
                <a:ext cx="3963600" cy="2732400"/>
              </a:xfrm>
              <a:prstGeom prst="rect">
                <a:avLst/>
              </a:prstGeom>
            </p:spPr>
          </p:pic>
          <p:pic>
            <p:nvPicPr>
              <p:cNvPr id="112" name="圖片 111"/>
              <p:cNvPicPr preferRelativeResize="0">
                <a:picLocks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56706" y="2849903"/>
                <a:ext cx="3963600" cy="2732400"/>
              </a:xfrm>
              <a:prstGeom prst="rect">
                <a:avLst/>
              </a:prstGeom>
            </p:spPr>
          </p:pic>
          <p:pic>
            <p:nvPicPr>
              <p:cNvPr id="113" name="圖片 112"/>
              <p:cNvPicPr>
                <a:picLocks noChangeAspect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558352" y="2929178"/>
                <a:ext cx="3962987" cy="2733675"/>
              </a:xfrm>
              <a:prstGeom prst="rect">
                <a:avLst/>
              </a:prstGeom>
            </p:spPr>
          </p:pic>
        </p:grpSp>
      </p:grpSp>
      <p:pic>
        <p:nvPicPr>
          <p:cNvPr id="114" name="圖片 11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60001" y="4857973"/>
            <a:ext cx="1036935" cy="1205087"/>
          </a:xfrm>
          <a:prstGeom prst="rect">
            <a:avLst/>
          </a:prstGeom>
        </p:spPr>
      </p:pic>
      <p:sp>
        <p:nvSpPr>
          <p:cNvPr id="115" name="矩形 114"/>
          <p:cNvSpPr/>
          <p:nvPr/>
        </p:nvSpPr>
        <p:spPr>
          <a:xfrm>
            <a:off x="9447893" y="1186667"/>
            <a:ext cx="1467068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2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水平鏡像</a:t>
            </a:r>
            <a:endParaRPr lang="zh-TW" alt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16" name="矩形 115"/>
          <p:cNvSpPr/>
          <p:nvPr/>
        </p:nvSpPr>
        <p:spPr>
          <a:xfrm>
            <a:off x="9554765" y="2697658"/>
            <a:ext cx="80021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2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亮化</a:t>
            </a:r>
            <a:endParaRPr lang="zh-TW" alt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17" name="矩形 116"/>
          <p:cNvSpPr/>
          <p:nvPr/>
        </p:nvSpPr>
        <p:spPr>
          <a:xfrm>
            <a:off x="9414778" y="4208649"/>
            <a:ext cx="1712060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TW" altLang="en-US" sz="2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高斯雜訊</a:t>
            </a:r>
            <a:endParaRPr lang="zh-TW" alt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18" name="矩形 117"/>
          <p:cNvSpPr/>
          <p:nvPr/>
        </p:nvSpPr>
        <p:spPr>
          <a:xfrm>
            <a:off x="9512914" y="5823864"/>
            <a:ext cx="1712060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TW" altLang="en-US" sz="2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鏡像處理</a:t>
            </a:r>
            <a:endParaRPr lang="zh-TW" alt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19" name="矩形 118"/>
          <p:cNvSpPr/>
          <p:nvPr/>
        </p:nvSpPr>
        <p:spPr>
          <a:xfrm>
            <a:off x="811424" y="5979418"/>
            <a:ext cx="5104508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TW" b="0" cap="none" spc="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Imgaug</a:t>
            </a:r>
            <a:r>
              <a:rPr lang="zh-TW" altLang="en-US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lang="en-US" altLang="zh-TW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ET</a:t>
            </a:r>
            <a:r>
              <a:rPr lang="zh-TW" altLang="en-US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lang="en-US" altLang="zh-TW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pickle</a:t>
            </a:r>
            <a:r>
              <a:rPr lang="zh-TW" altLang="en-US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lang="en-US" altLang="zh-TW" b="0" cap="none" spc="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os</a:t>
            </a:r>
            <a:r>
              <a:rPr lang="zh-TW" altLang="en-US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lang="en-US" altLang="zh-TW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numpy</a:t>
            </a:r>
            <a:endParaRPr lang="zh-TW" alt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21288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0" y="2164258"/>
            <a:ext cx="2786013" cy="252948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vert="horz" wrap="square" lIns="91434" tIns="45717" rIns="91434" bIns="45717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" name="Oval 9"/>
          <p:cNvSpPr>
            <a:spLocks noChangeArrowheads="1"/>
          </p:cNvSpPr>
          <p:nvPr/>
        </p:nvSpPr>
        <p:spPr bwMode="auto">
          <a:xfrm>
            <a:off x="821253" y="2852936"/>
            <a:ext cx="1100664" cy="1108515"/>
          </a:xfrm>
          <a:prstGeom prst="ellipse">
            <a:avLst/>
          </a:prstGeom>
          <a:solidFill>
            <a:srgbClr val="FFFFFF"/>
          </a:solidFill>
          <a:ln w="10" cap="flat">
            <a:solidFill>
              <a:srgbClr val="FFFFFF"/>
            </a:solidFill>
            <a:prstDash val="solid"/>
            <a:miter lim="800000"/>
            <a:headEnd/>
            <a:tailEnd/>
          </a:ln>
        </p:spPr>
        <p:txBody>
          <a:bodyPr vert="horz" wrap="square" lIns="91434" tIns="45717" rIns="91434" bIns="45717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3" name="TextBox 42"/>
          <p:cNvSpPr txBox="1"/>
          <p:nvPr/>
        </p:nvSpPr>
        <p:spPr>
          <a:xfrm>
            <a:off x="3080224" y="3576599"/>
            <a:ext cx="6690565" cy="1138767"/>
          </a:xfrm>
          <a:prstGeom prst="rect">
            <a:avLst/>
          </a:prstGeom>
          <a:noFill/>
        </p:spPr>
        <p:txBody>
          <a:bodyPr wrap="square" lIns="91434" tIns="45717" rIns="91434" bIns="45717" rtlCol="0">
            <a:spAutoFit/>
          </a:bodyPr>
          <a:lstStyle>
            <a:defPPr>
              <a:defRPr lang="zh-CN"/>
            </a:defPPr>
            <a:lvl1pPr>
              <a:defRPr sz="6800"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r>
              <a:rPr lang="en-US" altLang="zh-TW" dirty="0" smtClean="0"/>
              <a:t>AI</a:t>
            </a:r>
            <a:r>
              <a:rPr lang="zh-TW" altLang="en-US" dirty="0" smtClean="0"/>
              <a:t>模型</a:t>
            </a:r>
            <a:endParaRPr lang="zh-CN" alt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3182075" y="2780315"/>
            <a:ext cx="1595958" cy="646331"/>
          </a:xfrm>
          <a:prstGeom prst="rect">
            <a:avLst/>
          </a:prstGeom>
          <a:noFill/>
        </p:spPr>
        <p:txBody>
          <a:bodyPr wrap="square" lIns="91434" tIns="45717" rIns="91434" bIns="45717" rtlCol="0">
            <a:spAutoFit/>
          </a:bodyPr>
          <a:lstStyle/>
          <a:p>
            <a:r>
              <a:rPr lang="en-US" altLang="zh-CN" sz="3600" dirty="0">
                <a:solidFill>
                  <a:schemeClr val="accent1"/>
                </a:solidFill>
                <a:latin typeface="+mn-ea"/>
                <a:ea typeface="+mn-ea"/>
              </a:rPr>
              <a:t>Part 3</a:t>
            </a:r>
            <a:endParaRPr lang="zh-CN" altLang="en-US" sz="3600" dirty="0">
              <a:solidFill>
                <a:schemeClr val="accent1"/>
              </a:solidFill>
              <a:latin typeface="+mn-ea"/>
              <a:ea typeface="+mn-ea"/>
            </a:endParaRPr>
          </a:p>
        </p:txBody>
      </p:sp>
      <p:sp>
        <p:nvSpPr>
          <p:cNvPr id="11" name="Freeform 10"/>
          <p:cNvSpPr>
            <a:spLocks noEditPoints="1"/>
          </p:cNvSpPr>
          <p:nvPr/>
        </p:nvSpPr>
        <p:spPr bwMode="auto">
          <a:xfrm>
            <a:off x="915420" y="2996894"/>
            <a:ext cx="765587" cy="820599"/>
          </a:xfrm>
          <a:custGeom>
            <a:avLst/>
            <a:gdLst>
              <a:gd name="T0" fmla="*/ 255 w 674"/>
              <a:gd name="T1" fmla="*/ 448 h 720"/>
              <a:gd name="T2" fmla="*/ 243 w 674"/>
              <a:gd name="T3" fmla="*/ 407 h 720"/>
              <a:gd name="T4" fmla="*/ 295 w 674"/>
              <a:gd name="T5" fmla="*/ 196 h 720"/>
              <a:gd name="T6" fmla="*/ 350 w 674"/>
              <a:gd name="T7" fmla="*/ 367 h 720"/>
              <a:gd name="T8" fmla="*/ 418 w 674"/>
              <a:gd name="T9" fmla="*/ 169 h 720"/>
              <a:gd name="T10" fmla="*/ 267 w 674"/>
              <a:gd name="T11" fmla="*/ 336 h 720"/>
              <a:gd name="T12" fmla="*/ 254 w 674"/>
              <a:gd name="T13" fmla="*/ 358 h 720"/>
              <a:gd name="T14" fmla="*/ 346 w 674"/>
              <a:gd name="T15" fmla="*/ 412 h 720"/>
              <a:gd name="T16" fmla="*/ 445 w 674"/>
              <a:gd name="T17" fmla="*/ 144 h 720"/>
              <a:gd name="T18" fmla="*/ 449 w 674"/>
              <a:gd name="T19" fmla="*/ 91 h 720"/>
              <a:gd name="T20" fmla="*/ 445 w 674"/>
              <a:gd name="T21" fmla="*/ 144 h 720"/>
              <a:gd name="T22" fmla="*/ 526 w 674"/>
              <a:gd name="T23" fmla="*/ 170 h 720"/>
              <a:gd name="T24" fmla="*/ 474 w 674"/>
              <a:gd name="T25" fmla="*/ 174 h 720"/>
              <a:gd name="T26" fmla="*/ 385 w 674"/>
              <a:gd name="T27" fmla="*/ 121 h 720"/>
              <a:gd name="T28" fmla="*/ 363 w 674"/>
              <a:gd name="T29" fmla="*/ 73 h 720"/>
              <a:gd name="T30" fmla="*/ 385 w 674"/>
              <a:gd name="T31" fmla="*/ 121 h 720"/>
              <a:gd name="T32" fmla="*/ 298 w 674"/>
              <a:gd name="T33" fmla="*/ 90 h 720"/>
              <a:gd name="T34" fmla="*/ 302 w 674"/>
              <a:gd name="T35" fmla="*/ 142 h 720"/>
              <a:gd name="T36" fmla="*/ 496 w 674"/>
              <a:gd name="T37" fmla="*/ 257 h 720"/>
              <a:gd name="T38" fmla="*/ 543 w 674"/>
              <a:gd name="T39" fmla="*/ 235 h 720"/>
              <a:gd name="T40" fmla="*/ 496 w 674"/>
              <a:gd name="T41" fmla="*/ 257 h 720"/>
              <a:gd name="T42" fmla="*/ 248 w 674"/>
              <a:gd name="T43" fmla="*/ 368 h 720"/>
              <a:gd name="T44" fmla="*/ 235 w 674"/>
              <a:gd name="T45" fmla="*/ 391 h 720"/>
              <a:gd name="T46" fmla="*/ 328 w 674"/>
              <a:gd name="T47" fmla="*/ 445 h 720"/>
              <a:gd name="T48" fmla="*/ 246 w 674"/>
              <a:gd name="T49" fmla="*/ 720 h 720"/>
              <a:gd name="T50" fmla="*/ 263 w 674"/>
              <a:gd name="T51" fmla="*/ 42 h 720"/>
              <a:gd name="T52" fmla="*/ 642 w 674"/>
              <a:gd name="T53" fmla="*/ 204 h 720"/>
              <a:gd name="T54" fmla="*/ 648 w 674"/>
              <a:gd name="T55" fmla="*/ 313 h 720"/>
              <a:gd name="T56" fmla="*/ 667 w 674"/>
              <a:gd name="T57" fmla="*/ 450 h 720"/>
              <a:gd name="T58" fmla="*/ 643 w 674"/>
              <a:gd name="T59" fmla="*/ 566 h 720"/>
              <a:gd name="T60" fmla="*/ 504 w 674"/>
              <a:gd name="T61" fmla="*/ 598 h 720"/>
              <a:gd name="T62" fmla="*/ 246 w 674"/>
              <a:gd name="T63" fmla="*/ 720 h 7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674" h="720">
                <a:moveTo>
                  <a:pt x="243" y="407"/>
                </a:moveTo>
                <a:cubicBezTo>
                  <a:pt x="236" y="421"/>
                  <a:pt x="241" y="439"/>
                  <a:pt x="255" y="448"/>
                </a:cubicBezTo>
                <a:cubicBezTo>
                  <a:pt x="267" y="455"/>
                  <a:pt x="282" y="453"/>
                  <a:pt x="292" y="444"/>
                </a:cubicBezTo>
                <a:lnTo>
                  <a:pt x="243" y="407"/>
                </a:lnTo>
                <a:close/>
                <a:moveTo>
                  <a:pt x="418" y="169"/>
                </a:moveTo>
                <a:cubicBezTo>
                  <a:pt x="373" y="143"/>
                  <a:pt x="318" y="155"/>
                  <a:pt x="295" y="196"/>
                </a:cubicBezTo>
                <a:cubicBezTo>
                  <a:pt x="270" y="238"/>
                  <a:pt x="302" y="284"/>
                  <a:pt x="280" y="327"/>
                </a:cubicBezTo>
                <a:lnTo>
                  <a:pt x="350" y="367"/>
                </a:lnTo>
                <a:cubicBezTo>
                  <a:pt x="376" y="327"/>
                  <a:pt x="432" y="331"/>
                  <a:pt x="456" y="289"/>
                </a:cubicBezTo>
                <a:cubicBezTo>
                  <a:pt x="480" y="249"/>
                  <a:pt x="462" y="195"/>
                  <a:pt x="418" y="169"/>
                </a:cubicBezTo>
                <a:close/>
                <a:moveTo>
                  <a:pt x="342" y="393"/>
                </a:moveTo>
                <a:lnTo>
                  <a:pt x="267" y="336"/>
                </a:lnTo>
                <a:cubicBezTo>
                  <a:pt x="261" y="331"/>
                  <a:pt x="253" y="333"/>
                  <a:pt x="250" y="339"/>
                </a:cubicBezTo>
                <a:cubicBezTo>
                  <a:pt x="246" y="345"/>
                  <a:pt x="248" y="354"/>
                  <a:pt x="254" y="358"/>
                </a:cubicBezTo>
                <a:lnTo>
                  <a:pt x="329" y="416"/>
                </a:lnTo>
                <a:cubicBezTo>
                  <a:pt x="335" y="420"/>
                  <a:pt x="343" y="418"/>
                  <a:pt x="346" y="412"/>
                </a:cubicBezTo>
                <a:cubicBezTo>
                  <a:pt x="350" y="406"/>
                  <a:pt x="348" y="397"/>
                  <a:pt x="342" y="393"/>
                </a:cubicBezTo>
                <a:close/>
                <a:moveTo>
                  <a:pt x="445" y="144"/>
                </a:moveTo>
                <a:lnTo>
                  <a:pt x="468" y="102"/>
                </a:lnTo>
                <a:lnTo>
                  <a:pt x="449" y="91"/>
                </a:lnTo>
                <a:lnTo>
                  <a:pt x="426" y="133"/>
                </a:lnTo>
                <a:lnTo>
                  <a:pt x="445" y="144"/>
                </a:lnTo>
                <a:close/>
                <a:moveTo>
                  <a:pt x="485" y="193"/>
                </a:moveTo>
                <a:lnTo>
                  <a:pt x="526" y="170"/>
                </a:lnTo>
                <a:lnTo>
                  <a:pt x="515" y="150"/>
                </a:lnTo>
                <a:lnTo>
                  <a:pt x="474" y="174"/>
                </a:lnTo>
                <a:lnTo>
                  <a:pt x="485" y="193"/>
                </a:lnTo>
                <a:close/>
                <a:moveTo>
                  <a:pt x="385" y="121"/>
                </a:moveTo>
                <a:lnTo>
                  <a:pt x="385" y="73"/>
                </a:lnTo>
                <a:lnTo>
                  <a:pt x="363" y="73"/>
                </a:lnTo>
                <a:lnTo>
                  <a:pt x="363" y="121"/>
                </a:lnTo>
                <a:lnTo>
                  <a:pt x="385" y="121"/>
                </a:lnTo>
                <a:close/>
                <a:moveTo>
                  <a:pt x="321" y="131"/>
                </a:moveTo>
                <a:lnTo>
                  <a:pt x="298" y="90"/>
                </a:lnTo>
                <a:lnTo>
                  <a:pt x="278" y="101"/>
                </a:lnTo>
                <a:lnTo>
                  <a:pt x="302" y="142"/>
                </a:lnTo>
                <a:lnTo>
                  <a:pt x="321" y="131"/>
                </a:lnTo>
                <a:close/>
                <a:moveTo>
                  <a:pt x="496" y="257"/>
                </a:moveTo>
                <a:lnTo>
                  <a:pt x="543" y="257"/>
                </a:lnTo>
                <a:lnTo>
                  <a:pt x="543" y="235"/>
                </a:lnTo>
                <a:lnTo>
                  <a:pt x="496" y="235"/>
                </a:lnTo>
                <a:lnTo>
                  <a:pt x="496" y="257"/>
                </a:lnTo>
                <a:close/>
                <a:moveTo>
                  <a:pt x="324" y="426"/>
                </a:moveTo>
                <a:lnTo>
                  <a:pt x="248" y="368"/>
                </a:lnTo>
                <a:cubicBezTo>
                  <a:pt x="242" y="364"/>
                  <a:pt x="235" y="365"/>
                  <a:pt x="231" y="372"/>
                </a:cubicBezTo>
                <a:cubicBezTo>
                  <a:pt x="227" y="378"/>
                  <a:pt x="229" y="386"/>
                  <a:pt x="235" y="391"/>
                </a:cubicBezTo>
                <a:lnTo>
                  <a:pt x="311" y="448"/>
                </a:lnTo>
                <a:cubicBezTo>
                  <a:pt x="316" y="453"/>
                  <a:pt x="324" y="451"/>
                  <a:pt x="328" y="445"/>
                </a:cubicBezTo>
                <a:cubicBezTo>
                  <a:pt x="331" y="439"/>
                  <a:pt x="329" y="430"/>
                  <a:pt x="324" y="426"/>
                </a:cubicBezTo>
                <a:close/>
                <a:moveTo>
                  <a:pt x="246" y="720"/>
                </a:moveTo>
                <a:cubicBezTo>
                  <a:pt x="254" y="663"/>
                  <a:pt x="254" y="603"/>
                  <a:pt x="239" y="550"/>
                </a:cubicBezTo>
                <a:cubicBezTo>
                  <a:pt x="0" y="415"/>
                  <a:pt x="62" y="105"/>
                  <a:pt x="263" y="42"/>
                </a:cubicBezTo>
                <a:cubicBezTo>
                  <a:pt x="369" y="0"/>
                  <a:pt x="513" y="25"/>
                  <a:pt x="606" y="119"/>
                </a:cubicBezTo>
                <a:cubicBezTo>
                  <a:pt x="674" y="187"/>
                  <a:pt x="642" y="204"/>
                  <a:pt x="642" y="204"/>
                </a:cubicBezTo>
                <a:lnTo>
                  <a:pt x="627" y="213"/>
                </a:lnTo>
                <a:cubicBezTo>
                  <a:pt x="635" y="245"/>
                  <a:pt x="650" y="305"/>
                  <a:pt x="648" y="313"/>
                </a:cubicBezTo>
                <a:cubicBezTo>
                  <a:pt x="645" y="324"/>
                  <a:pt x="633" y="336"/>
                  <a:pt x="633" y="336"/>
                </a:cubicBezTo>
                <a:lnTo>
                  <a:pt x="667" y="450"/>
                </a:lnTo>
                <a:lnTo>
                  <a:pt x="636" y="462"/>
                </a:lnTo>
                <a:cubicBezTo>
                  <a:pt x="643" y="499"/>
                  <a:pt x="647" y="530"/>
                  <a:pt x="643" y="566"/>
                </a:cubicBezTo>
                <a:cubicBezTo>
                  <a:pt x="643" y="572"/>
                  <a:pt x="622" y="590"/>
                  <a:pt x="606" y="591"/>
                </a:cubicBezTo>
                <a:lnTo>
                  <a:pt x="504" y="598"/>
                </a:lnTo>
                <a:lnTo>
                  <a:pt x="510" y="720"/>
                </a:lnTo>
                <a:lnTo>
                  <a:pt x="246" y="72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34" tIns="45717" rIns="91434" bIns="45717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" name="Freeform 9"/>
          <p:cNvSpPr>
            <a:spLocks noEditPoints="1"/>
          </p:cNvSpPr>
          <p:nvPr/>
        </p:nvSpPr>
        <p:spPr bwMode="auto">
          <a:xfrm>
            <a:off x="3362077" y="4845599"/>
            <a:ext cx="373115" cy="374683"/>
          </a:xfrm>
          <a:custGeom>
            <a:avLst/>
            <a:gdLst>
              <a:gd name="T0" fmla="*/ 358 w 490"/>
              <a:gd name="T1" fmla="*/ 250 h 490"/>
              <a:gd name="T2" fmla="*/ 358 w 490"/>
              <a:gd name="T3" fmla="*/ 183 h 490"/>
              <a:gd name="T4" fmla="*/ 328 w 490"/>
              <a:gd name="T5" fmla="*/ 183 h 490"/>
              <a:gd name="T6" fmla="*/ 328 w 490"/>
              <a:gd name="T7" fmla="*/ 250 h 490"/>
              <a:gd name="T8" fmla="*/ 247 w 490"/>
              <a:gd name="T9" fmla="*/ 330 h 490"/>
              <a:gd name="T10" fmla="*/ 246 w 490"/>
              <a:gd name="T11" fmla="*/ 330 h 490"/>
              <a:gd name="T12" fmla="*/ 245 w 490"/>
              <a:gd name="T13" fmla="*/ 330 h 490"/>
              <a:gd name="T14" fmla="*/ 245 w 490"/>
              <a:gd name="T15" fmla="*/ 330 h 490"/>
              <a:gd name="T16" fmla="*/ 243 w 490"/>
              <a:gd name="T17" fmla="*/ 330 h 490"/>
              <a:gd name="T18" fmla="*/ 162 w 490"/>
              <a:gd name="T19" fmla="*/ 250 h 490"/>
              <a:gd name="T20" fmla="*/ 162 w 490"/>
              <a:gd name="T21" fmla="*/ 183 h 490"/>
              <a:gd name="T22" fmla="*/ 132 w 490"/>
              <a:gd name="T23" fmla="*/ 183 h 490"/>
              <a:gd name="T24" fmla="*/ 132 w 490"/>
              <a:gd name="T25" fmla="*/ 250 h 490"/>
              <a:gd name="T26" fmla="*/ 227 w 490"/>
              <a:gd name="T27" fmla="*/ 359 h 490"/>
              <a:gd name="T28" fmla="*/ 227 w 490"/>
              <a:gd name="T29" fmla="*/ 407 h 490"/>
              <a:gd name="T30" fmla="*/ 160 w 490"/>
              <a:gd name="T31" fmla="*/ 426 h 490"/>
              <a:gd name="T32" fmla="*/ 331 w 490"/>
              <a:gd name="T33" fmla="*/ 426 h 490"/>
              <a:gd name="T34" fmla="*/ 263 w 490"/>
              <a:gd name="T35" fmla="*/ 407 h 490"/>
              <a:gd name="T36" fmla="*/ 263 w 490"/>
              <a:gd name="T37" fmla="*/ 360 h 490"/>
              <a:gd name="T38" fmla="*/ 358 w 490"/>
              <a:gd name="T39" fmla="*/ 250 h 490"/>
              <a:gd name="T40" fmla="*/ 244 w 490"/>
              <a:gd name="T41" fmla="*/ 302 h 490"/>
              <a:gd name="T42" fmla="*/ 245 w 490"/>
              <a:gd name="T43" fmla="*/ 302 h 490"/>
              <a:gd name="T44" fmla="*/ 246 w 490"/>
              <a:gd name="T45" fmla="*/ 302 h 490"/>
              <a:gd name="T46" fmla="*/ 300 w 490"/>
              <a:gd name="T47" fmla="*/ 248 h 490"/>
              <a:gd name="T48" fmla="*/ 300 w 490"/>
              <a:gd name="T49" fmla="*/ 118 h 490"/>
              <a:gd name="T50" fmla="*/ 246 w 490"/>
              <a:gd name="T51" fmla="*/ 64 h 490"/>
              <a:gd name="T52" fmla="*/ 245 w 490"/>
              <a:gd name="T53" fmla="*/ 64 h 490"/>
              <a:gd name="T54" fmla="*/ 244 w 490"/>
              <a:gd name="T55" fmla="*/ 64 h 490"/>
              <a:gd name="T56" fmla="*/ 190 w 490"/>
              <a:gd name="T57" fmla="*/ 118 h 490"/>
              <a:gd name="T58" fmla="*/ 190 w 490"/>
              <a:gd name="T59" fmla="*/ 248 h 490"/>
              <a:gd name="T60" fmla="*/ 244 w 490"/>
              <a:gd name="T61" fmla="*/ 302 h 490"/>
              <a:gd name="T62" fmla="*/ 245 w 490"/>
              <a:gd name="T63" fmla="*/ 0 h 490"/>
              <a:gd name="T64" fmla="*/ 490 w 490"/>
              <a:gd name="T65" fmla="*/ 245 h 490"/>
              <a:gd name="T66" fmla="*/ 245 w 490"/>
              <a:gd name="T67" fmla="*/ 490 h 490"/>
              <a:gd name="T68" fmla="*/ 0 w 490"/>
              <a:gd name="T69" fmla="*/ 245 h 490"/>
              <a:gd name="T70" fmla="*/ 245 w 490"/>
              <a:gd name="T71" fmla="*/ 0 h 4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490" h="490">
                <a:moveTo>
                  <a:pt x="358" y="250"/>
                </a:moveTo>
                <a:lnTo>
                  <a:pt x="358" y="183"/>
                </a:lnTo>
                <a:cubicBezTo>
                  <a:pt x="358" y="165"/>
                  <a:pt x="328" y="164"/>
                  <a:pt x="328" y="183"/>
                </a:cubicBezTo>
                <a:lnTo>
                  <a:pt x="328" y="250"/>
                </a:lnTo>
                <a:cubicBezTo>
                  <a:pt x="328" y="294"/>
                  <a:pt x="292" y="330"/>
                  <a:pt x="247" y="330"/>
                </a:cubicBezTo>
                <a:cubicBezTo>
                  <a:pt x="247" y="330"/>
                  <a:pt x="246" y="330"/>
                  <a:pt x="246" y="330"/>
                </a:cubicBezTo>
                <a:lnTo>
                  <a:pt x="245" y="330"/>
                </a:lnTo>
                <a:lnTo>
                  <a:pt x="245" y="330"/>
                </a:lnTo>
                <a:cubicBezTo>
                  <a:pt x="244" y="330"/>
                  <a:pt x="244" y="330"/>
                  <a:pt x="243" y="330"/>
                </a:cubicBezTo>
                <a:cubicBezTo>
                  <a:pt x="198" y="330"/>
                  <a:pt x="162" y="294"/>
                  <a:pt x="162" y="250"/>
                </a:cubicBezTo>
                <a:lnTo>
                  <a:pt x="162" y="183"/>
                </a:lnTo>
                <a:cubicBezTo>
                  <a:pt x="162" y="165"/>
                  <a:pt x="132" y="164"/>
                  <a:pt x="132" y="183"/>
                </a:cubicBezTo>
                <a:cubicBezTo>
                  <a:pt x="132" y="192"/>
                  <a:pt x="132" y="250"/>
                  <a:pt x="132" y="250"/>
                </a:cubicBezTo>
                <a:cubicBezTo>
                  <a:pt x="132" y="306"/>
                  <a:pt x="173" y="352"/>
                  <a:pt x="227" y="359"/>
                </a:cubicBezTo>
                <a:lnTo>
                  <a:pt x="227" y="407"/>
                </a:lnTo>
                <a:lnTo>
                  <a:pt x="160" y="426"/>
                </a:lnTo>
                <a:lnTo>
                  <a:pt x="331" y="426"/>
                </a:lnTo>
                <a:lnTo>
                  <a:pt x="263" y="407"/>
                </a:lnTo>
                <a:lnTo>
                  <a:pt x="263" y="360"/>
                </a:lnTo>
                <a:cubicBezTo>
                  <a:pt x="317" y="352"/>
                  <a:pt x="358" y="306"/>
                  <a:pt x="358" y="250"/>
                </a:cubicBezTo>
                <a:close/>
                <a:moveTo>
                  <a:pt x="244" y="302"/>
                </a:moveTo>
                <a:cubicBezTo>
                  <a:pt x="244" y="302"/>
                  <a:pt x="245" y="302"/>
                  <a:pt x="245" y="302"/>
                </a:cubicBezTo>
                <a:cubicBezTo>
                  <a:pt x="245" y="302"/>
                  <a:pt x="246" y="302"/>
                  <a:pt x="246" y="302"/>
                </a:cubicBezTo>
                <a:cubicBezTo>
                  <a:pt x="276" y="302"/>
                  <a:pt x="300" y="278"/>
                  <a:pt x="300" y="248"/>
                </a:cubicBezTo>
                <a:lnTo>
                  <a:pt x="300" y="118"/>
                </a:lnTo>
                <a:cubicBezTo>
                  <a:pt x="300" y="88"/>
                  <a:pt x="276" y="64"/>
                  <a:pt x="246" y="64"/>
                </a:cubicBezTo>
                <a:cubicBezTo>
                  <a:pt x="246" y="64"/>
                  <a:pt x="245" y="64"/>
                  <a:pt x="245" y="64"/>
                </a:cubicBezTo>
                <a:cubicBezTo>
                  <a:pt x="245" y="64"/>
                  <a:pt x="244" y="64"/>
                  <a:pt x="244" y="64"/>
                </a:cubicBezTo>
                <a:cubicBezTo>
                  <a:pt x="214" y="64"/>
                  <a:pt x="190" y="88"/>
                  <a:pt x="190" y="118"/>
                </a:cubicBezTo>
                <a:lnTo>
                  <a:pt x="190" y="248"/>
                </a:lnTo>
                <a:cubicBezTo>
                  <a:pt x="190" y="278"/>
                  <a:pt x="214" y="302"/>
                  <a:pt x="244" y="302"/>
                </a:cubicBezTo>
                <a:close/>
                <a:moveTo>
                  <a:pt x="245" y="0"/>
                </a:moveTo>
                <a:cubicBezTo>
                  <a:pt x="381" y="0"/>
                  <a:pt x="490" y="110"/>
                  <a:pt x="490" y="245"/>
                </a:cubicBezTo>
                <a:cubicBezTo>
                  <a:pt x="490" y="381"/>
                  <a:pt x="381" y="490"/>
                  <a:pt x="245" y="490"/>
                </a:cubicBezTo>
                <a:cubicBezTo>
                  <a:pt x="110" y="490"/>
                  <a:pt x="0" y="381"/>
                  <a:pt x="0" y="245"/>
                </a:cubicBezTo>
                <a:cubicBezTo>
                  <a:pt x="0" y="110"/>
                  <a:pt x="110" y="0"/>
                  <a:pt x="245" y="0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  <a:extLst/>
        </p:spPr>
        <p:txBody>
          <a:bodyPr vert="horz" wrap="square" lIns="91434" tIns="45717" rIns="91434" bIns="45717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8" name="TextBox 42"/>
          <p:cNvSpPr txBox="1"/>
          <p:nvPr/>
        </p:nvSpPr>
        <p:spPr>
          <a:xfrm>
            <a:off x="3649511" y="4838109"/>
            <a:ext cx="2016822" cy="369326"/>
          </a:xfrm>
          <a:prstGeom prst="rect">
            <a:avLst/>
          </a:prstGeom>
          <a:noFill/>
        </p:spPr>
        <p:txBody>
          <a:bodyPr wrap="square" lIns="91434" tIns="45717" rIns="91434" bIns="45717" rtlCol="0" anchor="ctr">
            <a:spAutoFit/>
          </a:bodyPr>
          <a:lstStyle>
            <a:defPPr>
              <a:defRPr lang="zh-CN"/>
            </a:defPPr>
            <a:lvl1pPr>
              <a:defRPr sz="6800"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algn="ctr"/>
            <a:r>
              <a:rPr lang="zh-TW" altLang="en-US" sz="1800" dirty="0" smtClean="0"/>
              <a:t>陳紹宇 劉元瑜</a:t>
            </a:r>
            <a:endParaRPr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889911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057"/>
    </mc:Choice>
    <mc:Fallback xmlns="">
      <p:transition advTm="4057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群組 18"/>
          <p:cNvGrpSpPr/>
          <p:nvPr/>
        </p:nvGrpSpPr>
        <p:grpSpPr>
          <a:xfrm>
            <a:off x="687419" y="2370394"/>
            <a:ext cx="4780833" cy="2919436"/>
            <a:chOff x="1328255" y="3101852"/>
            <a:chExt cx="4780833" cy="2919436"/>
          </a:xfrm>
        </p:grpSpPr>
        <p:sp>
          <p:nvSpPr>
            <p:cNvPr id="8" name="Freeform 5"/>
            <p:cNvSpPr>
              <a:spLocks noEditPoints="1"/>
            </p:cNvSpPr>
            <p:nvPr/>
          </p:nvSpPr>
          <p:spPr bwMode="auto">
            <a:xfrm>
              <a:off x="1328255" y="3101852"/>
              <a:ext cx="4780833" cy="2919436"/>
            </a:xfrm>
            <a:custGeom>
              <a:avLst/>
              <a:gdLst>
                <a:gd name="T0" fmla="*/ 517 w 3460"/>
                <a:gd name="T1" fmla="*/ 0 h 4224"/>
                <a:gd name="T2" fmla="*/ 3298 w 3460"/>
                <a:gd name="T3" fmla="*/ 0 h 4224"/>
                <a:gd name="T4" fmla="*/ 3460 w 3460"/>
                <a:gd name="T5" fmla="*/ 0 h 4224"/>
                <a:gd name="T6" fmla="*/ 3460 w 3460"/>
                <a:gd name="T7" fmla="*/ 163 h 4224"/>
                <a:gd name="T8" fmla="*/ 3460 w 3460"/>
                <a:gd name="T9" fmla="*/ 3730 h 4224"/>
                <a:gd name="T10" fmla="*/ 3460 w 3460"/>
                <a:gd name="T11" fmla="*/ 3893 h 4224"/>
                <a:gd name="T12" fmla="*/ 3298 w 3460"/>
                <a:gd name="T13" fmla="*/ 3893 h 4224"/>
                <a:gd name="T14" fmla="*/ 3183 w 3460"/>
                <a:gd name="T15" fmla="*/ 3893 h 4224"/>
                <a:gd name="T16" fmla="*/ 3183 w 3460"/>
                <a:gd name="T17" fmla="*/ 253 h 4224"/>
                <a:gd name="T18" fmla="*/ 355 w 3460"/>
                <a:gd name="T19" fmla="*/ 253 h 4224"/>
                <a:gd name="T20" fmla="*/ 355 w 3460"/>
                <a:gd name="T21" fmla="*/ 163 h 4224"/>
                <a:gd name="T22" fmla="*/ 355 w 3460"/>
                <a:gd name="T23" fmla="*/ 0 h 4224"/>
                <a:gd name="T24" fmla="*/ 517 w 3460"/>
                <a:gd name="T25" fmla="*/ 0 h 4224"/>
                <a:gd name="T26" fmla="*/ 163 w 3460"/>
                <a:gd name="T27" fmla="*/ 331 h 4224"/>
                <a:gd name="T28" fmla="*/ 2943 w 3460"/>
                <a:gd name="T29" fmla="*/ 331 h 4224"/>
                <a:gd name="T30" fmla="*/ 3106 w 3460"/>
                <a:gd name="T31" fmla="*/ 331 h 4224"/>
                <a:gd name="T32" fmla="*/ 3106 w 3460"/>
                <a:gd name="T33" fmla="*/ 494 h 4224"/>
                <a:gd name="T34" fmla="*/ 3106 w 3460"/>
                <a:gd name="T35" fmla="*/ 4061 h 4224"/>
                <a:gd name="T36" fmla="*/ 3106 w 3460"/>
                <a:gd name="T37" fmla="*/ 4224 h 4224"/>
                <a:gd name="T38" fmla="*/ 2943 w 3460"/>
                <a:gd name="T39" fmla="*/ 4224 h 4224"/>
                <a:gd name="T40" fmla="*/ 981 w 3460"/>
                <a:gd name="T41" fmla="*/ 4224 h 4224"/>
                <a:gd name="T42" fmla="*/ 928 w 3460"/>
                <a:gd name="T43" fmla="*/ 4224 h 4224"/>
                <a:gd name="T44" fmla="*/ 884 w 3460"/>
                <a:gd name="T45" fmla="*/ 4192 h 4224"/>
                <a:gd name="T46" fmla="*/ 66 w 3460"/>
                <a:gd name="T47" fmla="*/ 3583 h 4224"/>
                <a:gd name="T48" fmla="*/ 0 w 3460"/>
                <a:gd name="T49" fmla="*/ 3534 h 4224"/>
                <a:gd name="T50" fmla="*/ 0 w 3460"/>
                <a:gd name="T51" fmla="*/ 3452 h 4224"/>
                <a:gd name="T52" fmla="*/ 0 w 3460"/>
                <a:gd name="T53" fmla="*/ 494 h 4224"/>
                <a:gd name="T54" fmla="*/ 0 w 3460"/>
                <a:gd name="T55" fmla="*/ 331 h 4224"/>
                <a:gd name="T56" fmla="*/ 163 w 3460"/>
                <a:gd name="T57" fmla="*/ 331 h 4224"/>
                <a:gd name="T58" fmla="*/ 325 w 3460"/>
                <a:gd name="T59" fmla="*/ 3287 h 4224"/>
                <a:gd name="T60" fmla="*/ 325 w 3460"/>
                <a:gd name="T61" fmla="*/ 3287 h 4224"/>
                <a:gd name="T62" fmla="*/ 821 w 3460"/>
                <a:gd name="T63" fmla="*/ 3105 h 4224"/>
                <a:gd name="T64" fmla="*/ 891 w 3460"/>
                <a:gd name="T65" fmla="*/ 3079 h 4224"/>
                <a:gd name="T66" fmla="*/ 912 w 3460"/>
                <a:gd name="T67" fmla="*/ 3151 h 4224"/>
                <a:gd name="T68" fmla="*/ 1126 w 3460"/>
                <a:gd name="T69" fmla="*/ 3899 h 4224"/>
                <a:gd name="T70" fmla="*/ 2781 w 3460"/>
                <a:gd name="T71" fmla="*/ 3899 h 4224"/>
                <a:gd name="T72" fmla="*/ 2781 w 3460"/>
                <a:gd name="T73" fmla="*/ 657 h 4224"/>
                <a:gd name="T74" fmla="*/ 325 w 3460"/>
                <a:gd name="T75" fmla="*/ 657 h 4224"/>
                <a:gd name="T76" fmla="*/ 325 w 3460"/>
                <a:gd name="T77" fmla="*/ 3287 h 4224"/>
                <a:gd name="T78" fmla="*/ 966 w 3460"/>
                <a:gd name="T79" fmla="*/ 3849 h 4224"/>
                <a:gd name="T80" fmla="*/ 966 w 3460"/>
                <a:gd name="T81" fmla="*/ 3849 h 4224"/>
                <a:gd name="T82" fmla="*/ 798 w 3460"/>
                <a:gd name="T83" fmla="*/ 3261 h 4224"/>
                <a:gd name="T84" fmla="*/ 383 w 3460"/>
                <a:gd name="T85" fmla="*/ 3414 h 4224"/>
                <a:gd name="T86" fmla="*/ 966 w 3460"/>
                <a:gd name="T87" fmla="*/ 3849 h 4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460" h="4224">
                  <a:moveTo>
                    <a:pt x="517" y="0"/>
                  </a:moveTo>
                  <a:lnTo>
                    <a:pt x="3298" y="0"/>
                  </a:lnTo>
                  <a:lnTo>
                    <a:pt x="3460" y="0"/>
                  </a:lnTo>
                  <a:lnTo>
                    <a:pt x="3460" y="163"/>
                  </a:lnTo>
                  <a:lnTo>
                    <a:pt x="3460" y="3730"/>
                  </a:lnTo>
                  <a:lnTo>
                    <a:pt x="3460" y="3893"/>
                  </a:lnTo>
                  <a:lnTo>
                    <a:pt x="3298" y="3893"/>
                  </a:lnTo>
                  <a:lnTo>
                    <a:pt x="3183" y="3893"/>
                  </a:lnTo>
                  <a:lnTo>
                    <a:pt x="3183" y="253"/>
                  </a:lnTo>
                  <a:lnTo>
                    <a:pt x="355" y="253"/>
                  </a:lnTo>
                  <a:lnTo>
                    <a:pt x="355" y="163"/>
                  </a:lnTo>
                  <a:lnTo>
                    <a:pt x="355" y="0"/>
                  </a:lnTo>
                  <a:lnTo>
                    <a:pt x="517" y="0"/>
                  </a:lnTo>
                  <a:close/>
                  <a:moveTo>
                    <a:pt x="163" y="331"/>
                  </a:moveTo>
                  <a:lnTo>
                    <a:pt x="2943" y="331"/>
                  </a:lnTo>
                  <a:lnTo>
                    <a:pt x="3106" y="331"/>
                  </a:lnTo>
                  <a:lnTo>
                    <a:pt x="3106" y="494"/>
                  </a:lnTo>
                  <a:lnTo>
                    <a:pt x="3106" y="4061"/>
                  </a:lnTo>
                  <a:lnTo>
                    <a:pt x="3106" y="4224"/>
                  </a:lnTo>
                  <a:lnTo>
                    <a:pt x="2943" y="4224"/>
                  </a:lnTo>
                  <a:lnTo>
                    <a:pt x="981" y="4224"/>
                  </a:lnTo>
                  <a:lnTo>
                    <a:pt x="928" y="4224"/>
                  </a:lnTo>
                  <a:lnTo>
                    <a:pt x="884" y="4192"/>
                  </a:lnTo>
                  <a:lnTo>
                    <a:pt x="66" y="3583"/>
                  </a:lnTo>
                  <a:lnTo>
                    <a:pt x="0" y="3534"/>
                  </a:lnTo>
                  <a:lnTo>
                    <a:pt x="0" y="3452"/>
                  </a:lnTo>
                  <a:lnTo>
                    <a:pt x="0" y="494"/>
                  </a:lnTo>
                  <a:lnTo>
                    <a:pt x="0" y="331"/>
                  </a:lnTo>
                  <a:lnTo>
                    <a:pt x="163" y="331"/>
                  </a:lnTo>
                  <a:close/>
                  <a:moveTo>
                    <a:pt x="325" y="3287"/>
                  </a:moveTo>
                  <a:lnTo>
                    <a:pt x="325" y="3287"/>
                  </a:lnTo>
                  <a:lnTo>
                    <a:pt x="821" y="3105"/>
                  </a:lnTo>
                  <a:lnTo>
                    <a:pt x="891" y="3079"/>
                  </a:lnTo>
                  <a:lnTo>
                    <a:pt x="912" y="3151"/>
                  </a:lnTo>
                  <a:lnTo>
                    <a:pt x="1126" y="3899"/>
                  </a:lnTo>
                  <a:lnTo>
                    <a:pt x="2781" y="3899"/>
                  </a:lnTo>
                  <a:lnTo>
                    <a:pt x="2781" y="657"/>
                  </a:lnTo>
                  <a:lnTo>
                    <a:pt x="325" y="657"/>
                  </a:lnTo>
                  <a:lnTo>
                    <a:pt x="325" y="3287"/>
                  </a:lnTo>
                  <a:close/>
                  <a:moveTo>
                    <a:pt x="966" y="3849"/>
                  </a:moveTo>
                  <a:lnTo>
                    <a:pt x="966" y="3849"/>
                  </a:lnTo>
                  <a:lnTo>
                    <a:pt x="798" y="3261"/>
                  </a:lnTo>
                  <a:lnTo>
                    <a:pt x="383" y="3414"/>
                  </a:lnTo>
                  <a:lnTo>
                    <a:pt x="966" y="3849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91434" tIns="45717" rIns="91434" bIns="45717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721087" y="4027524"/>
              <a:ext cx="3341994" cy="1107989"/>
            </a:xfrm>
            <a:prstGeom prst="rect">
              <a:avLst/>
            </a:prstGeom>
            <a:noFill/>
          </p:spPr>
          <p:txBody>
            <a:bodyPr wrap="square" lIns="91434" tIns="45717" rIns="91434" bIns="45717" rtlCol="0">
              <a:spAutoFit/>
            </a:bodyPr>
            <a:lstStyle/>
            <a:p>
              <a:pPr algn="ctr"/>
              <a:r>
                <a:rPr lang="en-US" altLang="zh-TW" sz="6600" b="1" dirty="0" smtClean="0">
                  <a:solidFill>
                    <a:schemeClr val="accent1"/>
                  </a:solidFill>
                  <a:latin typeface="+mj-ea"/>
                  <a:ea typeface="+mj-ea"/>
                </a:rPr>
                <a:t>VGG16</a:t>
              </a:r>
              <a:endParaRPr lang="zh-CN" altLang="en-US" sz="66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18" name="群組 17"/>
          <p:cNvGrpSpPr/>
          <p:nvPr/>
        </p:nvGrpSpPr>
        <p:grpSpPr>
          <a:xfrm>
            <a:off x="6602437" y="2322527"/>
            <a:ext cx="4814174" cy="3116190"/>
            <a:chOff x="6674445" y="3121122"/>
            <a:chExt cx="3773533" cy="2271364"/>
          </a:xfrm>
        </p:grpSpPr>
        <p:sp>
          <p:nvSpPr>
            <p:cNvPr id="9" name="Freeform 5"/>
            <p:cNvSpPr>
              <a:spLocks noEditPoints="1"/>
            </p:cNvSpPr>
            <p:nvPr/>
          </p:nvSpPr>
          <p:spPr bwMode="auto">
            <a:xfrm>
              <a:off x="6674445" y="3121122"/>
              <a:ext cx="3773533" cy="2271364"/>
            </a:xfrm>
            <a:custGeom>
              <a:avLst/>
              <a:gdLst>
                <a:gd name="T0" fmla="*/ 517 w 3460"/>
                <a:gd name="T1" fmla="*/ 0 h 4224"/>
                <a:gd name="T2" fmla="*/ 3298 w 3460"/>
                <a:gd name="T3" fmla="*/ 0 h 4224"/>
                <a:gd name="T4" fmla="*/ 3460 w 3460"/>
                <a:gd name="T5" fmla="*/ 0 h 4224"/>
                <a:gd name="T6" fmla="*/ 3460 w 3460"/>
                <a:gd name="T7" fmla="*/ 163 h 4224"/>
                <a:gd name="T8" fmla="*/ 3460 w 3460"/>
                <a:gd name="T9" fmla="*/ 3730 h 4224"/>
                <a:gd name="T10" fmla="*/ 3460 w 3460"/>
                <a:gd name="T11" fmla="*/ 3893 h 4224"/>
                <a:gd name="T12" fmla="*/ 3298 w 3460"/>
                <a:gd name="T13" fmla="*/ 3893 h 4224"/>
                <a:gd name="T14" fmla="*/ 3183 w 3460"/>
                <a:gd name="T15" fmla="*/ 3893 h 4224"/>
                <a:gd name="T16" fmla="*/ 3183 w 3460"/>
                <a:gd name="T17" fmla="*/ 253 h 4224"/>
                <a:gd name="T18" fmla="*/ 355 w 3460"/>
                <a:gd name="T19" fmla="*/ 253 h 4224"/>
                <a:gd name="T20" fmla="*/ 355 w 3460"/>
                <a:gd name="T21" fmla="*/ 163 h 4224"/>
                <a:gd name="T22" fmla="*/ 355 w 3460"/>
                <a:gd name="T23" fmla="*/ 0 h 4224"/>
                <a:gd name="T24" fmla="*/ 517 w 3460"/>
                <a:gd name="T25" fmla="*/ 0 h 4224"/>
                <a:gd name="T26" fmla="*/ 163 w 3460"/>
                <a:gd name="T27" fmla="*/ 331 h 4224"/>
                <a:gd name="T28" fmla="*/ 2943 w 3460"/>
                <a:gd name="T29" fmla="*/ 331 h 4224"/>
                <a:gd name="T30" fmla="*/ 3106 w 3460"/>
                <a:gd name="T31" fmla="*/ 331 h 4224"/>
                <a:gd name="T32" fmla="*/ 3106 w 3460"/>
                <a:gd name="T33" fmla="*/ 494 h 4224"/>
                <a:gd name="T34" fmla="*/ 3106 w 3460"/>
                <a:gd name="T35" fmla="*/ 4061 h 4224"/>
                <a:gd name="T36" fmla="*/ 3106 w 3460"/>
                <a:gd name="T37" fmla="*/ 4224 h 4224"/>
                <a:gd name="T38" fmla="*/ 2943 w 3460"/>
                <a:gd name="T39" fmla="*/ 4224 h 4224"/>
                <a:gd name="T40" fmla="*/ 981 w 3460"/>
                <a:gd name="T41" fmla="*/ 4224 h 4224"/>
                <a:gd name="T42" fmla="*/ 928 w 3460"/>
                <a:gd name="T43" fmla="*/ 4224 h 4224"/>
                <a:gd name="T44" fmla="*/ 884 w 3460"/>
                <a:gd name="T45" fmla="*/ 4192 h 4224"/>
                <a:gd name="T46" fmla="*/ 66 w 3460"/>
                <a:gd name="T47" fmla="*/ 3583 h 4224"/>
                <a:gd name="T48" fmla="*/ 0 w 3460"/>
                <a:gd name="T49" fmla="*/ 3534 h 4224"/>
                <a:gd name="T50" fmla="*/ 0 w 3460"/>
                <a:gd name="T51" fmla="*/ 3452 h 4224"/>
                <a:gd name="T52" fmla="*/ 0 w 3460"/>
                <a:gd name="T53" fmla="*/ 494 h 4224"/>
                <a:gd name="T54" fmla="*/ 0 w 3460"/>
                <a:gd name="T55" fmla="*/ 331 h 4224"/>
                <a:gd name="T56" fmla="*/ 163 w 3460"/>
                <a:gd name="T57" fmla="*/ 331 h 4224"/>
                <a:gd name="T58" fmla="*/ 325 w 3460"/>
                <a:gd name="T59" fmla="*/ 3287 h 4224"/>
                <a:gd name="T60" fmla="*/ 325 w 3460"/>
                <a:gd name="T61" fmla="*/ 3287 h 4224"/>
                <a:gd name="T62" fmla="*/ 821 w 3460"/>
                <a:gd name="T63" fmla="*/ 3105 h 4224"/>
                <a:gd name="T64" fmla="*/ 891 w 3460"/>
                <a:gd name="T65" fmla="*/ 3079 h 4224"/>
                <a:gd name="T66" fmla="*/ 912 w 3460"/>
                <a:gd name="T67" fmla="*/ 3151 h 4224"/>
                <a:gd name="T68" fmla="*/ 1126 w 3460"/>
                <a:gd name="T69" fmla="*/ 3899 h 4224"/>
                <a:gd name="T70" fmla="*/ 2781 w 3460"/>
                <a:gd name="T71" fmla="*/ 3899 h 4224"/>
                <a:gd name="T72" fmla="*/ 2781 w 3460"/>
                <a:gd name="T73" fmla="*/ 657 h 4224"/>
                <a:gd name="T74" fmla="*/ 325 w 3460"/>
                <a:gd name="T75" fmla="*/ 657 h 4224"/>
                <a:gd name="T76" fmla="*/ 325 w 3460"/>
                <a:gd name="T77" fmla="*/ 3287 h 4224"/>
                <a:gd name="T78" fmla="*/ 966 w 3460"/>
                <a:gd name="T79" fmla="*/ 3849 h 4224"/>
                <a:gd name="T80" fmla="*/ 966 w 3460"/>
                <a:gd name="T81" fmla="*/ 3849 h 4224"/>
                <a:gd name="T82" fmla="*/ 798 w 3460"/>
                <a:gd name="T83" fmla="*/ 3261 h 4224"/>
                <a:gd name="T84" fmla="*/ 383 w 3460"/>
                <a:gd name="T85" fmla="*/ 3414 h 4224"/>
                <a:gd name="T86" fmla="*/ 966 w 3460"/>
                <a:gd name="T87" fmla="*/ 3849 h 4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460" h="4224">
                  <a:moveTo>
                    <a:pt x="517" y="0"/>
                  </a:moveTo>
                  <a:lnTo>
                    <a:pt x="3298" y="0"/>
                  </a:lnTo>
                  <a:lnTo>
                    <a:pt x="3460" y="0"/>
                  </a:lnTo>
                  <a:lnTo>
                    <a:pt x="3460" y="163"/>
                  </a:lnTo>
                  <a:lnTo>
                    <a:pt x="3460" y="3730"/>
                  </a:lnTo>
                  <a:lnTo>
                    <a:pt x="3460" y="3893"/>
                  </a:lnTo>
                  <a:lnTo>
                    <a:pt x="3298" y="3893"/>
                  </a:lnTo>
                  <a:lnTo>
                    <a:pt x="3183" y="3893"/>
                  </a:lnTo>
                  <a:lnTo>
                    <a:pt x="3183" y="253"/>
                  </a:lnTo>
                  <a:lnTo>
                    <a:pt x="355" y="253"/>
                  </a:lnTo>
                  <a:lnTo>
                    <a:pt x="355" y="163"/>
                  </a:lnTo>
                  <a:lnTo>
                    <a:pt x="355" y="0"/>
                  </a:lnTo>
                  <a:lnTo>
                    <a:pt x="517" y="0"/>
                  </a:lnTo>
                  <a:close/>
                  <a:moveTo>
                    <a:pt x="163" y="331"/>
                  </a:moveTo>
                  <a:lnTo>
                    <a:pt x="2943" y="331"/>
                  </a:lnTo>
                  <a:lnTo>
                    <a:pt x="3106" y="331"/>
                  </a:lnTo>
                  <a:lnTo>
                    <a:pt x="3106" y="494"/>
                  </a:lnTo>
                  <a:lnTo>
                    <a:pt x="3106" y="4061"/>
                  </a:lnTo>
                  <a:lnTo>
                    <a:pt x="3106" y="4224"/>
                  </a:lnTo>
                  <a:lnTo>
                    <a:pt x="2943" y="4224"/>
                  </a:lnTo>
                  <a:lnTo>
                    <a:pt x="981" y="4224"/>
                  </a:lnTo>
                  <a:lnTo>
                    <a:pt x="928" y="4224"/>
                  </a:lnTo>
                  <a:lnTo>
                    <a:pt x="884" y="4192"/>
                  </a:lnTo>
                  <a:lnTo>
                    <a:pt x="66" y="3583"/>
                  </a:lnTo>
                  <a:lnTo>
                    <a:pt x="0" y="3534"/>
                  </a:lnTo>
                  <a:lnTo>
                    <a:pt x="0" y="3452"/>
                  </a:lnTo>
                  <a:lnTo>
                    <a:pt x="0" y="494"/>
                  </a:lnTo>
                  <a:lnTo>
                    <a:pt x="0" y="331"/>
                  </a:lnTo>
                  <a:lnTo>
                    <a:pt x="163" y="331"/>
                  </a:lnTo>
                  <a:close/>
                  <a:moveTo>
                    <a:pt x="325" y="3287"/>
                  </a:moveTo>
                  <a:lnTo>
                    <a:pt x="325" y="3287"/>
                  </a:lnTo>
                  <a:lnTo>
                    <a:pt x="821" y="3105"/>
                  </a:lnTo>
                  <a:lnTo>
                    <a:pt x="891" y="3079"/>
                  </a:lnTo>
                  <a:lnTo>
                    <a:pt x="912" y="3151"/>
                  </a:lnTo>
                  <a:lnTo>
                    <a:pt x="1126" y="3899"/>
                  </a:lnTo>
                  <a:lnTo>
                    <a:pt x="2781" y="3899"/>
                  </a:lnTo>
                  <a:lnTo>
                    <a:pt x="2781" y="657"/>
                  </a:lnTo>
                  <a:lnTo>
                    <a:pt x="325" y="657"/>
                  </a:lnTo>
                  <a:lnTo>
                    <a:pt x="325" y="3287"/>
                  </a:lnTo>
                  <a:close/>
                  <a:moveTo>
                    <a:pt x="966" y="3849"/>
                  </a:moveTo>
                  <a:lnTo>
                    <a:pt x="966" y="3849"/>
                  </a:lnTo>
                  <a:lnTo>
                    <a:pt x="798" y="3261"/>
                  </a:lnTo>
                  <a:lnTo>
                    <a:pt x="383" y="3414"/>
                  </a:lnTo>
                  <a:lnTo>
                    <a:pt x="966" y="3849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34" tIns="45717" rIns="91434" bIns="45717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" name="TextBox 10"/>
            <p:cNvSpPr txBox="1">
              <a:spLocks noChangeAspect="1"/>
            </p:cNvSpPr>
            <p:nvPr/>
          </p:nvSpPr>
          <p:spPr>
            <a:xfrm>
              <a:off x="7178501" y="3804493"/>
              <a:ext cx="2456104" cy="830991"/>
            </a:xfrm>
            <a:prstGeom prst="rect">
              <a:avLst/>
            </a:prstGeom>
            <a:noFill/>
          </p:spPr>
          <p:txBody>
            <a:bodyPr wrap="square" lIns="91434" tIns="45717" rIns="91434" bIns="45717" rtlCol="0">
              <a:spAutoFit/>
            </a:bodyPr>
            <a:lstStyle>
              <a:defPPr>
                <a:defRPr lang="zh-CN"/>
              </a:defPPr>
              <a:lvl1pPr algn="ctr">
                <a:defRPr sz="2400">
                  <a:solidFill>
                    <a:schemeClr val="accent1"/>
                  </a:solidFill>
                  <a:latin typeface="+mj-ea"/>
                  <a:ea typeface="+mj-ea"/>
                </a:defRPr>
              </a:lvl1pPr>
            </a:lstStyle>
            <a:p>
              <a:r>
                <a:rPr lang="en-US" altLang="zh-TW" sz="6600" b="1" dirty="0" smtClean="0"/>
                <a:t>YoloV3</a:t>
              </a:r>
              <a:endParaRPr lang="zh-CN" altLang="en-US" sz="6600" b="1" dirty="0"/>
            </a:p>
          </p:txBody>
        </p:sp>
      </p:grpSp>
      <p:sp>
        <p:nvSpPr>
          <p:cNvPr id="13" name="TextBox 54"/>
          <p:cNvSpPr txBox="1"/>
          <p:nvPr/>
        </p:nvSpPr>
        <p:spPr>
          <a:xfrm>
            <a:off x="1129829" y="303209"/>
            <a:ext cx="5976665" cy="707880"/>
          </a:xfrm>
          <a:prstGeom prst="rect">
            <a:avLst/>
          </a:prstGeom>
          <a:noFill/>
        </p:spPr>
        <p:txBody>
          <a:bodyPr wrap="square" lIns="91434" tIns="45717" rIns="91434" bIns="45717" rtlCol="0">
            <a:spAutoFit/>
          </a:bodyPr>
          <a:lstStyle>
            <a:defPPr>
              <a:defRPr lang="zh-CN"/>
            </a:defPPr>
            <a:lvl1pPr>
              <a:defRPr sz="3200">
                <a:solidFill>
                  <a:schemeClr val="tx1">
                    <a:lumMod val="75000"/>
                  </a:schemeClr>
                </a:solidFill>
                <a:latin typeface="方正卡通简体" pitchFamily="65" charset="-122"/>
                <a:ea typeface="方正卡通简体" pitchFamily="65" charset="-122"/>
              </a:defRPr>
            </a:lvl1pPr>
          </a:lstStyle>
          <a:p>
            <a:r>
              <a:rPr lang="en-US" altLang="zh-CN" sz="4000" b="1" dirty="0" smtClean="0">
                <a:solidFill>
                  <a:schemeClr val="accent1"/>
                </a:solidFill>
                <a:latin typeface="微软雅黑"/>
                <a:ea typeface="微软雅黑"/>
              </a:rPr>
              <a:t>AI</a:t>
            </a:r>
            <a:r>
              <a:rPr lang="zh-TW" altLang="en-US" sz="4000" b="1" dirty="0" smtClean="0">
                <a:solidFill>
                  <a:schemeClr val="accent1"/>
                </a:solidFill>
                <a:latin typeface="微软雅黑"/>
                <a:ea typeface="微软雅黑"/>
              </a:rPr>
              <a:t>模型</a:t>
            </a:r>
            <a:endParaRPr lang="zh-CN" altLang="en-US" sz="4000" b="1" dirty="0">
              <a:solidFill>
                <a:schemeClr val="accent1"/>
              </a:solidFill>
              <a:latin typeface="微软雅黑"/>
              <a:ea typeface="微软雅黑"/>
            </a:endParaRPr>
          </a:p>
        </p:txBody>
      </p:sp>
      <p:grpSp>
        <p:nvGrpSpPr>
          <p:cNvPr id="14" name="群組 13"/>
          <p:cNvGrpSpPr/>
          <p:nvPr/>
        </p:nvGrpSpPr>
        <p:grpSpPr>
          <a:xfrm>
            <a:off x="557048" y="346034"/>
            <a:ext cx="438523" cy="622230"/>
            <a:chOff x="265738" y="268014"/>
            <a:chExt cx="438523" cy="622230"/>
          </a:xfrm>
        </p:grpSpPr>
        <p:sp>
          <p:nvSpPr>
            <p:cNvPr id="15" name="Freeform 5"/>
            <p:cNvSpPr>
              <a:spLocks/>
            </p:cNvSpPr>
            <p:nvPr/>
          </p:nvSpPr>
          <p:spPr bwMode="auto">
            <a:xfrm>
              <a:off x="269689" y="268014"/>
              <a:ext cx="262719" cy="266671"/>
            </a:xfrm>
            <a:custGeom>
              <a:avLst/>
              <a:gdLst>
                <a:gd name="T0" fmla="*/ 11 w 295"/>
                <a:gd name="T1" fmla="*/ 128 h 295"/>
                <a:gd name="T2" fmla="*/ 128 w 295"/>
                <a:gd name="T3" fmla="*/ 11 h 295"/>
                <a:gd name="T4" fmla="*/ 167 w 295"/>
                <a:gd name="T5" fmla="*/ 11 h 295"/>
                <a:gd name="T6" fmla="*/ 284 w 295"/>
                <a:gd name="T7" fmla="*/ 128 h 295"/>
                <a:gd name="T8" fmla="*/ 284 w 295"/>
                <a:gd name="T9" fmla="*/ 167 h 295"/>
                <a:gd name="T10" fmla="*/ 167 w 295"/>
                <a:gd name="T11" fmla="*/ 284 h 295"/>
                <a:gd name="T12" fmla="*/ 128 w 295"/>
                <a:gd name="T13" fmla="*/ 284 h 295"/>
                <a:gd name="T14" fmla="*/ 11 w 295"/>
                <a:gd name="T15" fmla="*/ 167 h 295"/>
                <a:gd name="T16" fmla="*/ 11 w 295"/>
                <a:gd name="T17" fmla="*/ 128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5" h="295">
                  <a:moveTo>
                    <a:pt x="11" y="128"/>
                  </a:moveTo>
                  <a:lnTo>
                    <a:pt x="128" y="11"/>
                  </a:lnTo>
                  <a:cubicBezTo>
                    <a:pt x="139" y="0"/>
                    <a:pt x="156" y="0"/>
                    <a:pt x="167" y="11"/>
                  </a:cubicBezTo>
                  <a:lnTo>
                    <a:pt x="284" y="128"/>
                  </a:lnTo>
                  <a:cubicBezTo>
                    <a:pt x="295" y="139"/>
                    <a:pt x="295" y="156"/>
                    <a:pt x="284" y="167"/>
                  </a:cubicBezTo>
                  <a:lnTo>
                    <a:pt x="167" y="284"/>
                  </a:lnTo>
                  <a:cubicBezTo>
                    <a:pt x="156" y="295"/>
                    <a:pt x="139" y="295"/>
                    <a:pt x="128" y="284"/>
                  </a:cubicBezTo>
                  <a:lnTo>
                    <a:pt x="11" y="167"/>
                  </a:lnTo>
                  <a:cubicBezTo>
                    <a:pt x="0" y="156"/>
                    <a:pt x="0" y="139"/>
                    <a:pt x="11" y="12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34" tIns="45717" rIns="91434" bIns="45717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Freeform 6"/>
            <p:cNvSpPr>
              <a:spLocks/>
            </p:cNvSpPr>
            <p:nvPr/>
          </p:nvSpPr>
          <p:spPr bwMode="auto">
            <a:xfrm>
              <a:off x="441542" y="441843"/>
              <a:ext cx="262719" cy="268645"/>
            </a:xfrm>
            <a:custGeom>
              <a:avLst/>
              <a:gdLst>
                <a:gd name="T0" fmla="*/ 11 w 295"/>
                <a:gd name="T1" fmla="*/ 128 h 295"/>
                <a:gd name="T2" fmla="*/ 128 w 295"/>
                <a:gd name="T3" fmla="*/ 11 h 295"/>
                <a:gd name="T4" fmla="*/ 167 w 295"/>
                <a:gd name="T5" fmla="*/ 11 h 295"/>
                <a:gd name="T6" fmla="*/ 284 w 295"/>
                <a:gd name="T7" fmla="*/ 128 h 295"/>
                <a:gd name="T8" fmla="*/ 284 w 295"/>
                <a:gd name="T9" fmla="*/ 167 h 295"/>
                <a:gd name="T10" fmla="*/ 167 w 295"/>
                <a:gd name="T11" fmla="*/ 284 h 295"/>
                <a:gd name="T12" fmla="*/ 128 w 295"/>
                <a:gd name="T13" fmla="*/ 284 h 295"/>
                <a:gd name="T14" fmla="*/ 11 w 295"/>
                <a:gd name="T15" fmla="*/ 167 h 295"/>
                <a:gd name="T16" fmla="*/ 11 w 295"/>
                <a:gd name="T17" fmla="*/ 128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5" h="295">
                  <a:moveTo>
                    <a:pt x="11" y="128"/>
                  </a:moveTo>
                  <a:lnTo>
                    <a:pt x="128" y="11"/>
                  </a:lnTo>
                  <a:cubicBezTo>
                    <a:pt x="139" y="0"/>
                    <a:pt x="156" y="0"/>
                    <a:pt x="167" y="11"/>
                  </a:cubicBezTo>
                  <a:lnTo>
                    <a:pt x="284" y="128"/>
                  </a:lnTo>
                  <a:cubicBezTo>
                    <a:pt x="295" y="139"/>
                    <a:pt x="295" y="156"/>
                    <a:pt x="284" y="167"/>
                  </a:cubicBezTo>
                  <a:lnTo>
                    <a:pt x="167" y="284"/>
                  </a:lnTo>
                  <a:cubicBezTo>
                    <a:pt x="156" y="295"/>
                    <a:pt x="139" y="295"/>
                    <a:pt x="128" y="284"/>
                  </a:cubicBezTo>
                  <a:lnTo>
                    <a:pt x="11" y="167"/>
                  </a:lnTo>
                  <a:cubicBezTo>
                    <a:pt x="0" y="156"/>
                    <a:pt x="0" y="139"/>
                    <a:pt x="11" y="12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34" tIns="45717" rIns="91434" bIns="45717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Freeform 7"/>
            <p:cNvSpPr>
              <a:spLocks/>
            </p:cNvSpPr>
            <p:nvPr/>
          </p:nvSpPr>
          <p:spPr bwMode="auto">
            <a:xfrm>
              <a:off x="265738" y="623573"/>
              <a:ext cx="260742" cy="266671"/>
            </a:xfrm>
            <a:custGeom>
              <a:avLst/>
              <a:gdLst>
                <a:gd name="T0" fmla="*/ 11 w 295"/>
                <a:gd name="T1" fmla="*/ 128 h 295"/>
                <a:gd name="T2" fmla="*/ 128 w 295"/>
                <a:gd name="T3" fmla="*/ 11 h 295"/>
                <a:gd name="T4" fmla="*/ 167 w 295"/>
                <a:gd name="T5" fmla="*/ 11 h 295"/>
                <a:gd name="T6" fmla="*/ 284 w 295"/>
                <a:gd name="T7" fmla="*/ 128 h 295"/>
                <a:gd name="T8" fmla="*/ 284 w 295"/>
                <a:gd name="T9" fmla="*/ 167 h 295"/>
                <a:gd name="T10" fmla="*/ 167 w 295"/>
                <a:gd name="T11" fmla="*/ 284 h 295"/>
                <a:gd name="T12" fmla="*/ 128 w 295"/>
                <a:gd name="T13" fmla="*/ 284 h 295"/>
                <a:gd name="T14" fmla="*/ 11 w 295"/>
                <a:gd name="T15" fmla="*/ 167 h 295"/>
                <a:gd name="T16" fmla="*/ 11 w 295"/>
                <a:gd name="T17" fmla="*/ 128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5" h="295">
                  <a:moveTo>
                    <a:pt x="11" y="128"/>
                  </a:moveTo>
                  <a:lnTo>
                    <a:pt x="128" y="11"/>
                  </a:lnTo>
                  <a:cubicBezTo>
                    <a:pt x="139" y="0"/>
                    <a:pt x="156" y="0"/>
                    <a:pt x="167" y="11"/>
                  </a:cubicBezTo>
                  <a:lnTo>
                    <a:pt x="284" y="128"/>
                  </a:lnTo>
                  <a:cubicBezTo>
                    <a:pt x="295" y="139"/>
                    <a:pt x="295" y="156"/>
                    <a:pt x="284" y="167"/>
                  </a:cubicBezTo>
                  <a:lnTo>
                    <a:pt x="167" y="284"/>
                  </a:lnTo>
                  <a:cubicBezTo>
                    <a:pt x="156" y="295"/>
                    <a:pt x="139" y="295"/>
                    <a:pt x="128" y="284"/>
                  </a:cubicBezTo>
                  <a:lnTo>
                    <a:pt x="11" y="167"/>
                  </a:lnTo>
                  <a:cubicBezTo>
                    <a:pt x="0" y="156"/>
                    <a:pt x="0" y="139"/>
                    <a:pt x="11" y="12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34" tIns="45717" rIns="91434" bIns="45717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0" name="矩形 19"/>
          <p:cNvSpPr/>
          <p:nvPr/>
        </p:nvSpPr>
        <p:spPr bwMode="auto">
          <a:xfrm>
            <a:off x="0" y="6765675"/>
            <a:ext cx="12196763" cy="99392"/>
          </a:xfrm>
          <a:prstGeom prst="rect">
            <a:avLst/>
          </a:prstGeom>
          <a:solidFill>
            <a:srgbClr val="0A97A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34" tIns="45717" rIns="91434" bIns="45717" numCol="1" rtlCol="0" anchor="t" anchorCtr="0" compatLnSpc="1">
            <a:prstTxWarp prst="textNoShape">
              <a:avLst/>
            </a:prstTxWarp>
          </a:bodyPr>
          <a:lstStyle/>
          <a:p>
            <a:pPr defTabSz="914339"/>
            <a:endParaRPr lang="zh-CN" altLang="en-US" sz="1700"/>
          </a:p>
        </p:txBody>
      </p:sp>
    </p:spTree>
    <p:extLst>
      <p:ext uri="{BB962C8B-B14F-4D97-AF65-F5344CB8AC3E}">
        <p14:creationId xmlns:p14="http://schemas.microsoft.com/office/powerpoint/2010/main" val="3735433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911"/>
    </mc:Choice>
    <mc:Fallback xmlns="">
      <p:transition advTm="4911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3845" y="3712865"/>
            <a:ext cx="8777742" cy="2768414"/>
          </a:xfrm>
          <a:prstGeom prst="rect">
            <a:avLst/>
          </a:prstGeom>
        </p:spPr>
      </p:pic>
      <p:sp>
        <p:nvSpPr>
          <p:cNvPr id="17" name="TextBox 54"/>
          <p:cNvSpPr txBox="1"/>
          <p:nvPr/>
        </p:nvSpPr>
        <p:spPr>
          <a:xfrm>
            <a:off x="1129829" y="303209"/>
            <a:ext cx="5976665" cy="707880"/>
          </a:xfrm>
          <a:prstGeom prst="rect">
            <a:avLst/>
          </a:prstGeom>
          <a:noFill/>
        </p:spPr>
        <p:txBody>
          <a:bodyPr wrap="square" lIns="91434" tIns="45717" rIns="91434" bIns="45717" rtlCol="0">
            <a:spAutoFit/>
          </a:bodyPr>
          <a:lstStyle>
            <a:defPPr>
              <a:defRPr lang="zh-CN"/>
            </a:defPPr>
            <a:lvl1pPr>
              <a:defRPr sz="3200">
                <a:solidFill>
                  <a:schemeClr val="tx1">
                    <a:lumMod val="75000"/>
                  </a:schemeClr>
                </a:solidFill>
                <a:latin typeface="方正卡通简体" pitchFamily="65" charset="-122"/>
                <a:ea typeface="方正卡通简体" pitchFamily="65" charset="-122"/>
              </a:defRPr>
            </a:lvl1pPr>
          </a:lstStyle>
          <a:p>
            <a:r>
              <a:rPr lang="en-US" altLang="zh-CN" sz="4000" b="1" dirty="0" smtClean="0">
                <a:solidFill>
                  <a:schemeClr val="accent1"/>
                </a:solidFill>
                <a:latin typeface="微软雅黑"/>
                <a:ea typeface="微软雅黑"/>
              </a:rPr>
              <a:t>VGG16</a:t>
            </a:r>
            <a:r>
              <a:rPr lang="zh-TW" altLang="en-US" sz="4000" b="1" dirty="0" smtClean="0">
                <a:solidFill>
                  <a:schemeClr val="accent1"/>
                </a:solidFill>
                <a:latin typeface="微软雅黑"/>
                <a:ea typeface="微软雅黑"/>
              </a:rPr>
              <a:t>模型</a:t>
            </a:r>
            <a:endParaRPr lang="zh-CN" altLang="en-US" sz="4000" b="1" dirty="0">
              <a:solidFill>
                <a:schemeClr val="accent1"/>
              </a:solidFill>
              <a:latin typeface="微软雅黑"/>
              <a:ea typeface="微软雅黑"/>
            </a:endParaRPr>
          </a:p>
        </p:txBody>
      </p:sp>
      <p:grpSp>
        <p:nvGrpSpPr>
          <p:cNvPr id="18" name="群組 17"/>
          <p:cNvGrpSpPr/>
          <p:nvPr/>
        </p:nvGrpSpPr>
        <p:grpSpPr>
          <a:xfrm>
            <a:off x="557048" y="346034"/>
            <a:ext cx="438523" cy="622230"/>
            <a:chOff x="265738" y="268014"/>
            <a:chExt cx="438523" cy="622230"/>
          </a:xfrm>
        </p:grpSpPr>
        <p:sp>
          <p:nvSpPr>
            <p:cNvPr id="19" name="Freeform 5"/>
            <p:cNvSpPr>
              <a:spLocks/>
            </p:cNvSpPr>
            <p:nvPr/>
          </p:nvSpPr>
          <p:spPr bwMode="auto">
            <a:xfrm>
              <a:off x="269689" y="268014"/>
              <a:ext cx="262719" cy="266671"/>
            </a:xfrm>
            <a:custGeom>
              <a:avLst/>
              <a:gdLst>
                <a:gd name="T0" fmla="*/ 11 w 295"/>
                <a:gd name="T1" fmla="*/ 128 h 295"/>
                <a:gd name="T2" fmla="*/ 128 w 295"/>
                <a:gd name="T3" fmla="*/ 11 h 295"/>
                <a:gd name="T4" fmla="*/ 167 w 295"/>
                <a:gd name="T5" fmla="*/ 11 h 295"/>
                <a:gd name="T6" fmla="*/ 284 w 295"/>
                <a:gd name="T7" fmla="*/ 128 h 295"/>
                <a:gd name="T8" fmla="*/ 284 w 295"/>
                <a:gd name="T9" fmla="*/ 167 h 295"/>
                <a:gd name="T10" fmla="*/ 167 w 295"/>
                <a:gd name="T11" fmla="*/ 284 h 295"/>
                <a:gd name="T12" fmla="*/ 128 w 295"/>
                <a:gd name="T13" fmla="*/ 284 h 295"/>
                <a:gd name="T14" fmla="*/ 11 w 295"/>
                <a:gd name="T15" fmla="*/ 167 h 295"/>
                <a:gd name="T16" fmla="*/ 11 w 295"/>
                <a:gd name="T17" fmla="*/ 128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5" h="295">
                  <a:moveTo>
                    <a:pt x="11" y="128"/>
                  </a:moveTo>
                  <a:lnTo>
                    <a:pt x="128" y="11"/>
                  </a:lnTo>
                  <a:cubicBezTo>
                    <a:pt x="139" y="0"/>
                    <a:pt x="156" y="0"/>
                    <a:pt x="167" y="11"/>
                  </a:cubicBezTo>
                  <a:lnTo>
                    <a:pt x="284" y="128"/>
                  </a:lnTo>
                  <a:cubicBezTo>
                    <a:pt x="295" y="139"/>
                    <a:pt x="295" y="156"/>
                    <a:pt x="284" y="167"/>
                  </a:cubicBezTo>
                  <a:lnTo>
                    <a:pt x="167" y="284"/>
                  </a:lnTo>
                  <a:cubicBezTo>
                    <a:pt x="156" y="295"/>
                    <a:pt x="139" y="295"/>
                    <a:pt x="128" y="284"/>
                  </a:cubicBezTo>
                  <a:lnTo>
                    <a:pt x="11" y="167"/>
                  </a:lnTo>
                  <a:cubicBezTo>
                    <a:pt x="0" y="156"/>
                    <a:pt x="0" y="139"/>
                    <a:pt x="11" y="12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34" tIns="45717" rIns="91434" bIns="45717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6"/>
            <p:cNvSpPr>
              <a:spLocks/>
            </p:cNvSpPr>
            <p:nvPr/>
          </p:nvSpPr>
          <p:spPr bwMode="auto">
            <a:xfrm>
              <a:off x="441542" y="441843"/>
              <a:ext cx="262719" cy="268645"/>
            </a:xfrm>
            <a:custGeom>
              <a:avLst/>
              <a:gdLst>
                <a:gd name="T0" fmla="*/ 11 w 295"/>
                <a:gd name="T1" fmla="*/ 128 h 295"/>
                <a:gd name="T2" fmla="*/ 128 w 295"/>
                <a:gd name="T3" fmla="*/ 11 h 295"/>
                <a:gd name="T4" fmla="*/ 167 w 295"/>
                <a:gd name="T5" fmla="*/ 11 h 295"/>
                <a:gd name="T6" fmla="*/ 284 w 295"/>
                <a:gd name="T7" fmla="*/ 128 h 295"/>
                <a:gd name="T8" fmla="*/ 284 w 295"/>
                <a:gd name="T9" fmla="*/ 167 h 295"/>
                <a:gd name="T10" fmla="*/ 167 w 295"/>
                <a:gd name="T11" fmla="*/ 284 h 295"/>
                <a:gd name="T12" fmla="*/ 128 w 295"/>
                <a:gd name="T13" fmla="*/ 284 h 295"/>
                <a:gd name="T14" fmla="*/ 11 w 295"/>
                <a:gd name="T15" fmla="*/ 167 h 295"/>
                <a:gd name="T16" fmla="*/ 11 w 295"/>
                <a:gd name="T17" fmla="*/ 128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5" h="295">
                  <a:moveTo>
                    <a:pt x="11" y="128"/>
                  </a:moveTo>
                  <a:lnTo>
                    <a:pt x="128" y="11"/>
                  </a:lnTo>
                  <a:cubicBezTo>
                    <a:pt x="139" y="0"/>
                    <a:pt x="156" y="0"/>
                    <a:pt x="167" y="11"/>
                  </a:cubicBezTo>
                  <a:lnTo>
                    <a:pt x="284" y="128"/>
                  </a:lnTo>
                  <a:cubicBezTo>
                    <a:pt x="295" y="139"/>
                    <a:pt x="295" y="156"/>
                    <a:pt x="284" y="167"/>
                  </a:cubicBezTo>
                  <a:lnTo>
                    <a:pt x="167" y="284"/>
                  </a:lnTo>
                  <a:cubicBezTo>
                    <a:pt x="156" y="295"/>
                    <a:pt x="139" y="295"/>
                    <a:pt x="128" y="284"/>
                  </a:cubicBezTo>
                  <a:lnTo>
                    <a:pt x="11" y="167"/>
                  </a:lnTo>
                  <a:cubicBezTo>
                    <a:pt x="0" y="156"/>
                    <a:pt x="0" y="139"/>
                    <a:pt x="11" y="12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34" tIns="45717" rIns="91434" bIns="45717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7"/>
            <p:cNvSpPr>
              <a:spLocks/>
            </p:cNvSpPr>
            <p:nvPr/>
          </p:nvSpPr>
          <p:spPr bwMode="auto">
            <a:xfrm>
              <a:off x="265738" y="623573"/>
              <a:ext cx="260742" cy="266671"/>
            </a:xfrm>
            <a:custGeom>
              <a:avLst/>
              <a:gdLst>
                <a:gd name="T0" fmla="*/ 11 w 295"/>
                <a:gd name="T1" fmla="*/ 128 h 295"/>
                <a:gd name="T2" fmla="*/ 128 w 295"/>
                <a:gd name="T3" fmla="*/ 11 h 295"/>
                <a:gd name="T4" fmla="*/ 167 w 295"/>
                <a:gd name="T5" fmla="*/ 11 h 295"/>
                <a:gd name="T6" fmla="*/ 284 w 295"/>
                <a:gd name="T7" fmla="*/ 128 h 295"/>
                <a:gd name="T8" fmla="*/ 284 w 295"/>
                <a:gd name="T9" fmla="*/ 167 h 295"/>
                <a:gd name="T10" fmla="*/ 167 w 295"/>
                <a:gd name="T11" fmla="*/ 284 h 295"/>
                <a:gd name="T12" fmla="*/ 128 w 295"/>
                <a:gd name="T13" fmla="*/ 284 h 295"/>
                <a:gd name="T14" fmla="*/ 11 w 295"/>
                <a:gd name="T15" fmla="*/ 167 h 295"/>
                <a:gd name="T16" fmla="*/ 11 w 295"/>
                <a:gd name="T17" fmla="*/ 128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5" h="295">
                  <a:moveTo>
                    <a:pt x="11" y="128"/>
                  </a:moveTo>
                  <a:lnTo>
                    <a:pt x="128" y="11"/>
                  </a:lnTo>
                  <a:cubicBezTo>
                    <a:pt x="139" y="0"/>
                    <a:pt x="156" y="0"/>
                    <a:pt x="167" y="11"/>
                  </a:cubicBezTo>
                  <a:lnTo>
                    <a:pt x="284" y="128"/>
                  </a:lnTo>
                  <a:cubicBezTo>
                    <a:pt x="295" y="139"/>
                    <a:pt x="295" y="156"/>
                    <a:pt x="284" y="167"/>
                  </a:cubicBezTo>
                  <a:lnTo>
                    <a:pt x="167" y="284"/>
                  </a:lnTo>
                  <a:cubicBezTo>
                    <a:pt x="156" y="295"/>
                    <a:pt x="139" y="295"/>
                    <a:pt x="128" y="284"/>
                  </a:cubicBezTo>
                  <a:lnTo>
                    <a:pt x="11" y="167"/>
                  </a:lnTo>
                  <a:cubicBezTo>
                    <a:pt x="0" y="156"/>
                    <a:pt x="0" y="139"/>
                    <a:pt x="11" y="12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34" tIns="45717" rIns="91434" bIns="45717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2" name="矩形 21"/>
          <p:cNvSpPr/>
          <p:nvPr/>
        </p:nvSpPr>
        <p:spPr bwMode="auto">
          <a:xfrm>
            <a:off x="0" y="6765675"/>
            <a:ext cx="12196763" cy="99392"/>
          </a:xfrm>
          <a:prstGeom prst="rect">
            <a:avLst/>
          </a:prstGeom>
          <a:solidFill>
            <a:srgbClr val="0A97A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34" tIns="45717" rIns="91434" bIns="45717" numCol="1" rtlCol="0" anchor="t" anchorCtr="0" compatLnSpc="1">
            <a:prstTxWarp prst="textNoShape">
              <a:avLst/>
            </a:prstTxWarp>
          </a:bodyPr>
          <a:lstStyle/>
          <a:p>
            <a:pPr defTabSz="914339"/>
            <a:endParaRPr lang="zh-CN" altLang="en-US" sz="1700"/>
          </a:p>
        </p:txBody>
      </p:sp>
      <p:pic>
        <p:nvPicPr>
          <p:cNvPr id="12" name="圖片 6" descr="一張含有 動物, 花 的圖片&#10;&#10;描述是以非常高的可信度產生">
            <a:extLst>
              <a:ext uri="{FF2B5EF4-FFF2-40B4-BE49-F238E27FC236}">
                <a16:creationId xmlns:a16="http://schemas.microsoft.com/office/drawing/2014/main" id="{FC93B86B-E341-44D2-A6B6-763B1843CE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576" y="1607440"/>
            <a:ext cx="1056983" cy="678631"/>
          </a:xfrm>
          <a:prstGeom prst="rect">
            <a:avLst/>
          </a:prstGeom>
        </p:spPr>
      </p:pic>
      <p:sp>
        <p:nvSpPr>
          <p:cNvPr id="13" name="文字方塊 12"/>
          <p:cNvSpPr txBox="1"/>
          <p:nvPr/>
        </p:nvSpPr>
        <p:spPr>
          <a:xfrm>
            <a:off x="579459" y="1209056"/>
            <a:ext cx="1575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【</a:t>
            </a:r>
            <a:r>
              <a:rPr lang="en-US" altLang="zh-TW" dirty="0" err="1" smtClean="0"/>
              <a:t>Ans</a:t>
            </a:r>
            <a:r>
              <a:rPr lang="en-US" altLang="zh-TW" dirty="0" smtClean="0"/>
              <a:t>】:Hole</a:t>
            </a:r>
            <a:endParaRPr lang="zh-TW" altLang="en-US" dirty="0"/>
          </a:p>
        </p:txBody>
      </p:sp>
      <p:pic>
        <p:nvPicPr>
          <p:cNvPr id="14" name="圖片 6" descr="一張含有 動物, 花 的圖片&#10;&#10;描述是以非常高的可信度產生">
            <a:extLst>
              <a:ext uri="{FF2B5EF4-FFF2-40B4-BE49-F238E27FC236}">
                <a16:creationId xmlns:a16="http://schemas.microsoft.com/office/drawing/2014/main" id="{FC93B86B-E341-44D2-A6B6-763B1843CE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63869" y="1574698"/>
            <a:ext cx="1056983" cy="678631"/>
          </a:xfrm>
          <a:prstGeom prst="rect">
            <a:avLst/>
          </a:prstGeom>
        </p:spPr>
      </p:pic>
      <p:sp>
        <p:nvSpPr>
          <p:cNvPr id="15" name="文字方塊 14"/>
          <p:cNvSpPr txBox="1"/>
          <p:nvPr/>
        </p:nvSpPr>
        <p:spPr>
          <a:xfrm>
            <a:off x="10137797" y="821809"/>
            <a:ext cx="17091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【</a:t>
            </a:r>
            <a:r>
              <a:rPr lang="en-US" altLang="zh-TW" dirty="0" err="1" smtClean="0"/>
              <a:t>Ans</a:t>
            </a:r>
            <a:r>
              <a:rPr lang="en-US" altLang="zh-TW" dirty="0" smtClean="0"/>
              <a:t>】:Hole</a:t>
            </a:r>
          </a:p>
          <a:p>
            <a:r>
              <a:rPr lang="en-US" altLang="zh-TW" dirty="0" smtClean="0"/>
              <a:t>【Com】:Hole</a:t>
            </a:r>
            <a:endParaRPr lang="zh-TW" altLang="en-US" dirty="0"/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57440" y="783395"/>
            <a:ext cx="1219200" cy="333375"/>
          </a:xfrm>
          <a:prstGeom prst="rect">
            <a:avLst/>
          </a:prstGeom>
        </p:spPr>
      </p:pic>
      <p:sp>
        <p:nvSpPr>
          <p:cNvPr id="25" name="向右箭號 24"/>
          <p:cNvSpPr/>
          <p:nvPr/>
        </p:nvSpPr>
        <p:spPr bwMode="auto">
          <a:xfrm>
            <a:off x="2570328" y="3056070"/>
            <a:ext cx="559327" cy="408789"/>
          </a:xfrm>
          <a:prstGeom prst="rightArrow">
            <a:avLst>
              <a:gd name="adj1" fmla="val 33786"/>
              <a:gd name="adj2" fmla="val 50000"/>
            </a:avLst>
          </a:prstGeom>
          <a:solidFill>
            <a:srgbClr val="FF33CC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26" name="圓角矩形 25"/>
          <p:cNvSpPr/>
          <p:nvPr/>
        </p:nvSpPr>
        <p:spPr bwMode="auto">
          <a:xfrm>
            <a:off x="1124553" y="3051352"/>
            <a:ext cx="1178486" cy="442296"/>
          </a:xfrm>
          <a:prstGeom prst="roundRect">
            <a:avLst/>
          </a:prstGeom>
          <a:solidFill>
            <a:srgbClr val="DAE3F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zh-TW" alt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萃取特徵</a:t>
            </a:r>
          </a:p>
        </p:txBody>
      </p:sp>
      <p:sp>
        <p:nvSpPr>
          <p:cNvPr id="27" name="圓角矩形 26"/>
          <p:cNvSpPr/>
          <p:nvPr/>
        </p:nvSpPr>
        <p:spPr bwMode="auto">
          <a:xfrm>
            <a:off x="3353331" y="3048310"/>
            <a:ext cx="1178486" cy="442296"/>
          </a:xfrm>
          <a:prstGeom prst="roundRect">
            <a:avLst/>
          </a:prstGeom>
          <a:solidFill>
            <a:srgbClr val="FEFE6A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zh-TW" alt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降低維度</a:t>
            </a:r>
          </a:p>
        </p:txBody>
      </p:sp>
      <p:sp>
        <p:nvSpPr>
          <p:cNvPr id="28" name="向右箭號 27"/>
          <p:cNvSpPr/>
          <p:nvPr/>
        </p:nvSpPr>
        <p:spPr bwMode="auto">
          <a:xfrm>
            <a:off x="4671235" y="3056070"/>
            <a:ext cx="559327" cy="408789"/>
          </a:xfrm>
          <a:prstGeom prst="rightArrow">
            <a:avLst>
              <a:gd name="adj1" fmla="val 33786"/>
              <a:gd name="adj2" fmla="val 50000"/>
            </a:avLst>
          </a:prstGeom>
          <a:solidFill>
            <a:srgbClr val="FF33CC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29" name="圓角矩形 28"/>
          <p:cNvSpPr/>
          <p:nvPr/>
        </p:nvSpPr>
        <p:spPr bwMode="auto">
          <a:xfrm>
            <a:off x="5342695" y="3048525"/>
            <a:ext cx="484550" cy="442296"/>
          </a:xfrm>
          <a:prstGeom prst="roundRect">
            <a:avLst/>
          </a:prstGeom>
          <a:solidFill>
            <a:srgbClr val="DAE3F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TW" altLang="en-US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0" name="圓角矩形 29"/>
          <p:cNvSpPr/>
          <p:nvPr/>
        </p:nvSpPr>
        <p:spPr bwMode="auto">
          <a:xfrm>
            <a:off x="5925301" y="3048525"/>
            <a:ext cx="488020" cy="442296"/>
          </a:xfrm>
          <a:prstGeom prst="roundRect">
            <a:avLst/>
          </a:prstGeom>
          <a:solidFill>
            <a:srgbClr val="FEFE6A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TW" altLang="en-US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1" name="向右箭號 30"/>
          <p:cNvSpPr/>
          <p:nvPr/>
        </p:nvSpPr>
        <p:spPr bwMode="auto">
          <a:xfrm>
            <a:off x="6912930" y="3045959"/>
            <a:ext cx="559327" cy="408789"/>
          </a:xfrm>
          <a:prstGeom prst="rightArrow">
            <a:avLst>
              <a:gd name="adj1" fmla="val 33786"/>
              <a:gd name="adj2" fmla="val 50000"/>
            </a:avLst>
          </a:prstGeom>
          <a:solidFill>
            <a:srgbClr val="FF33CC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34" name="文字方塊 33"/>
          <p:cNvSpPr txBox="1"/>
          <p:nvPr/>
        </p:nvSpPr>
        <p:spPr>
          <a:xfrm>
            <a:off x="6456760" y="3205047"/>
            <a:ext cx="481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…</a:t>
            </a:r>
            <a:endParaRPr lang="zh-TW" altLang="en-US" dirty="0"/>
          </a:p>
        </p:txBody>
      </p:sp>
      <p:pic>
        <p:nvPicPr>
          <p:cNvPr id="37" name="圖片 3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03039" y="1157231"/>
            <a:ext cx="7753350" cy="1609725"/>
          </a:xfrm>
          <a:prstGeom prst="rect">
            <a:avLst/>
          </a:prstGeom>
        </p:spPr>
      </p:pic>
      <p:sp>
        <p:nvSpPr>
          <p:cNvPr id="39" name="圓角矩形 38"/>
          <p:cNvSpPr/>
          <p:nvPr/>
        </p:nvSpPr>
        <p:spPr bwMode="auto">
          <a:xfrm>
            <a:off x="7666164" y="3060526"/>
            <a:ext cx="1178486" cy="442296"/>
          </a:xfrm>
          <a:prstGeom prst="roundRect">
            <a:avLst/>
          </a:prstGeom>
          <a:solidFill>
            <a:srgbClr val="C8BFE7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zh-TW" alt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一維化</a:t>
            </a:r>
          </a:p>
        </p:txBody>
      </p:sp>
      <p:sp>
        <p:nvSpPr>
          <p:cNvPr id="40" name="圓角矩形 39"/>
          <p:cNvSpPr/>
          <p:nvPr/>
        </p:nvSpPr>
        <p:spPr bwMode="auto">
          <a:xfrm>
            <a:off x="9813874" y="3060526"/>
            <a:ext cx="1178486" cy="442296"/>
          </a:xfrm>
          <a:prstGeom prst="roundRect">
            <a:avLst/>
          </a:prstGeom>
          <a:solidFill>
            <a:srgbClr val="A9D18E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zh-TW" alt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全連接層</a:t>
            </a:r>
          </a:p>
        </p:txBody>
      </p:sp>
      <p:sp>
        <p:nvSpPr>
          <p:cNvPr id="41" name="向右箭號 40"/>
          <p:cNvSpPr/>
          <p:nvPr/>
        </p:nvSpPr>
        <p:spPr bwMode="auto">
          <a:xfrm>
            <a:off x="9104619" y="3045959"/>
            <a:ext cx="559327" cy="408789"/>
          </a:xfrm>
          <a:prstGeom prst="rightArrow">
            <a:avLst>
              <a:gd name="adj1" fmla="val 33786"/>
              <a:gd name="adj2" fmla="val 50000"/>
            </a:avLst>
          </a:prstGeom>
          <a:solidFill>
            <a:srgbClr val="FF33CC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64158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Oval 7"/>
          <p:cNvSpPr>
            <a:spLocks noChangeArrowheads="1"/>
          </p:cNvSpPr>
          <p:nvPr/>
        </p:nvSpPr>
        <p:spPr bwMode="auto">
          <a:xfrm>
            <a:off x="9056767" y="4856136"/>
            <a:ext cx="966306" cy="977249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2">
                <a:lumMod val="85000"/>
              </a:schemeClr>
            </a:solidFill>
          </a:ln>
          <a:extLst/>
        </p:spPr>
        <p:txBody>
          <a:bodyPr vert="horz" wrap="square" lIns="91434" tIns="45717" rIns="91434" bIns="45717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" name="Freeform 5"/>
          <p:cNvSpPr>
            <a:spLocks/>
          </p:cNvSpPr>
          <p:nvPr/>
        </p:nvSpPr>
        <p:spPr bwMode="auto">
          <a:xfrm>
            <a:off x="9372566" y="1051524"/>
            <a:ext cx="304800" cy="4310063"/>
          </a:xfrm>
          <a:custGeom>
            <a:avLst/>
            <a:gdLst>
              <a:gd name="T0" fmla="*/ 175 w 351"/>
              <a:gd name="T1" fmla="*/ 0 h 4948"/>
              <a:gd name="T2" fmla="*/ 175 w 351"/>
              <a:gd name="T3" fmla="*/ 0 h 4948"/>
              <a:gd name="T4" fmla="*/ 351 w 351"/>
              <a:gd name="T5" fmla="*/ 176 h 4948"/>
              <a:gd name="T6" fmla="*/ 351 w 351"/>
              <a:gd name="T7" fmla="*/ 4772 h 4948"/>
              <a:gd name="T8" fmla="*/ 175 w 351"/>
              <a:gd name="T9" fmla="*/ 4948 h 4948"/>
              <a:gd name="T10" fmla="*/ 175 w 351"/>
              <a:gd name="T11" fmla="*/ 4948 h 4948"/>
              <a:gd name="T12" fmla="*/ 0 w 351"/>
              <a:gd name="T13" fmla="*/ 4772 h 4948"/>
              <a:gd name="T14" fmla="*/ 0 w 351"/>
              <a:gd name="T15" fmla="*/ 176 h 4948"/>
              <a:gd name="T16" fmla="*/ 175 w 351"/>
              <a:gd name="T17" fmla="*/ 0 h 49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51" h="4948">
                <a:moveTo>
                  <a:pt x="175" y="0"/>
                </a:moveTo>
                <a:lnTo>
                  <a:pt x="175" y="0"/>
                </a:lnTo>
                <a:cubicBezTo>
                  <a:pt x="272" y="0"/>
                  <a:pt x="351" y="79"/>
                  <a:pt x="351" y="176"/>
                </a:cubicBezTo>
                <a:lnTo>
                  <a:pt x="351" y="4772"/>
                </a:lnTo>
                <a:cubicBezTo>
                  <a:pt x="351" y="4869"/>
                  <a:pt x="272" y="4948"/>
                  <a:pt x="175" y="4948"/>
                </a:cubicBezTo>
                <a:lnTo>
                  <a:pt x="175" y="4948"/>
                </a:lnTo>
                <a:cubicBezTo>
                  <a:pt x="79" y="4948"/>
                  <a:pt x="0" y="4869"/>
                  <a:pt x="0" y="4772"/>
                </a:cubicBezTo>
                <a:lnTo>
                  <a:pt x="0" y="176"/>
                </a:lnTo>
                <a:cubicBezTo>
                  <a:pt x="0" y="79"/>
                  <a:pt x="79" y="0"/>
                  <a:pt x="175" y="0"/>
                </a:cubicBezTo>
                <a:close/>
              </a:path>
            </a:pathLst>
          </a:custGeom>
          <a:solidFill>
            <a:srgbClr val="C1C0C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34" tIns="45717" rIns="91434" bIns="45717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" name="Freeform 8"/>
          <p:cNvSpPr>
            <a:spLocks/>
          </p:cNvSpPr>
          <p:nvPr/>
        </p:nvSpPr>
        <p:spPr bwMode="auto">
          <a:xfrm>
            <a:off x="11003101" y="1051524"/>
            <a:ext cx="306388" cy="4310063"/>
          </a:xfrm>
          <a:custGeom>
            <a:avLst/>
            <a:gdLst>
              <a:gd name="T0" fmla="*/ 175 w 351"/>
              <a:gd name="T1" fmla="*/ 0 h 4948"/>
              <a:gd name="T2" fmla="*/ 175 w 351"/>
              <a:gd name="T3" fmla="*/ 0 h 4948"/>
              <a:gd name="T4" fmla="*/ 351 w 351"/>
              <a:gd name="T5" fmla="*/ 176 h 4948"/>
              <a:gd name="T6" fmla="*/ 351 w 351"/>
              <a:gd name="T7" fmla="*/ 4772 h 4948"/>
              <a:gd name="T8" fmla="*/ 175 w 351"/>
              <a:gd name="T9" fmla="*/ 4948 h 4948"/>
              <a:gd name="T10" fmla="*/ 175 w 351"/>
              <a:gd name="T11" fmla="*/ 4948 h 4948"/>
              <a:gd name="T12" fmla="*/ 0 w 351"/>
              <a:gd name="T13" fmla="*/ 4772 h 4948"/>
              <a:gd name="T14" fmla="*/ 0 w 351"/>
              <a:gd name="T15" fmla="*/ 176 h 4948"/>
              <a:gd name="T16" fmla="*/ 175 w 351"/>
              <a:gd name="T17" fmla="*/ 0 h 49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51" h="4948">
                <a:moveTo>
                  <a:pt x="175" y="0"/>
                </a:moveTo>
                <a:lnTo>
                  <a:pt x="175" y="0"/>
                </a:lnTo>
                <a:cubicBezTo>
                  <a:pt x="272" y="0"/>
                  <a:pt x="351" y="79"/>
                  <a:pt x="351" y="176"/>
                </a:cubicBezTo>
                <a:lnTo>
                  <a:pt x="351" y="4772"/>
                </a:lnTo>
                <a:cubicBezTo>
                  <a:pt x="351" y="4869"/>
                  <a:pt x="272" y="4948"/>
                  <a:pt x="175" y="4948"/>
                </a:cubicBezTo>
                <a:lnTo>
                  <a:pt x="175" y="4948"/>
                </a:lnTo>
                <a:cubicBezTo>
                  <a:pt x="79" y="4948"/>
                  <a:pt x="0" y="4869"/>
                  <a:pt x="0" y="4772"/>
                </a:cubicBezTo>
                <a:lnTo>
                  <a:pt x="0" y="176"/>
                </a:lnTo>
                <a:cubicBezTo>
                  <a:pt x="0" y="79"/>
                  <a:pt x="79" y="0"/>
                  <a:pt x="175" y="0"/>
                </a:cubicBezTo>
                <a:close/>
              </a:path>
            </a:pathLst>
          </a:custGeom>
          <a:solidFill>
            <a:srgbClr val="C1C0C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34" tIns="45717" rIns="91434" bIns="45717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" name="Freeform 9"/>
          <p:cNvSpPr>
            <a:spLocks/>
          </p:cNvSpPr>
          <p:nvPr/>
        </p:nvSpPr>
        <p:spPr bwMode="auto">
          <a:xfrm>
            <a:off x="11013747" y="1556792"/>
            <a:ext cx="295741" cy="3804795"/>
          </a:xfrm>
          <a:custGeom>
            <a:avLst/>
            <a:gdLst>
              <a:gd name="T0" fmla="*/ 175 w 351"/>
              <a:gd name="T1" fmla="*/ 0 h 3828"/>
              <a:gd name="T2" fmla="*/ 175 w 351"/>
              <a:gd name="T3" fmla="*/ 0 h 3828"/>
              <a:gd name="T4" fmla="*/ 351 w 351"/>
              <a:gd name="T5" fmla="*/ 124 h 3828"/>
              <a:gd name="T6" fmla="*/ 351 w 351"/>
              <a:gd name="T7" fmla="*/ 3703 h 3828"/>
              <a:gd name="T8" fmla="*/ 175 w 351"/>
              <a:gd name="T9" fmla="*/ 3828 h 3828"/>
              <a:gd name="T10" fmla="*/ 175 w 351"/>
              <a:gd name="T11" fmla="*/ 3828 h 3828"/>
              <a:gd name="T12" fmla="*/ 0 w 351"/>
              <a:gd name="T13" fmla="*/ 3703 h 3828"/>
              <a:gd name="T14" fmla="*/ 0 w 351"/>
              <a:gd name="T15" fmla="*/ 124 h 3828"/>
              <a:gd name="T16" fmla="*/ 175 w 351"/>
              <a:gd name="T17" fmla="*/ 0 h 38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51" h="3828">
                <a:moveTo>
                  <a:pt x="175" y="0"/>
                </a:moveTo>
                <a:lnTo>
                  <a:pt x="175" y="0"/>
                </a:lnTo>
                <a:cubicBezTo>
                  <a:pt x="272" y="0"/>
                  <a:pt x="351" y="56"/>
                  <a:pt x="351" y="124"/>
                </a:cubicBezTo>
                <a:lnTo>
                  <a:pt x="351" y="3703"/>
                </a:lnTo>
                <a:cubicBezTo>
                  <a:pt x="351" y="3772"/>
                  <a:pt x="272" y="3828"/>
                  <a:pt x="175" y="3828"/>
                </a:cubicBezTo>
                <a:lnTo>
                  <a:pt x="175" y="3828"/>
                </a:lnTo>
                <a:cubicBezTo>
                  <a:pt x="79" y="3828"/>
                  <a:pt x="0" y="3772"/>
                  <a:pt x="0" y="3703"/>
                </a:cubicBezTo>
                <a:lnTo>
                  <a:pt x="0" y="124"/>
                </a:lnTo>
                <a:cubicBezTo>
                  <a:pt x="0" y="56"/>
                  <a:pt x="79" y="0"/>
                  <a:pt x="175" y="0"/>
                </a:cubicBezTo>
                <a:close/>
              </a:path>
            </a:pathLst>
          </a:custGeom>
          <a:solidFill>
            <a:srgbClr val="93CA3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34" tIns="45717" rIns="91434" bIns="45717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" name="Oval 10"/>
          <p:cNvSpPr>
            <a:spLocks noChangeArrowheads="1"/>
          </p:cNvSpPr>
          <p:nvPr/>
        </p:nvSpPr>
        <p:spPr bwMode="auto">
          <a:xfrm>
            <a:off x="10685940" y="4856136"/>
            <a:ext cx="933069" cy="950426"/>
          </a:xfrm>
          <a:prstGeom prst="ellipse">
            <a:avLst/>
          </a:prstGeom>
          <a:solidFill>
            <a:srgbClr val="93CA3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34" tIns="45717" rIns="91434" bIns="45717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8777682" y="5801695"/>
            <a:ext cx="1619985" cy="830991"/>
          </a:xfrm>
          <a:prstGeom prst="rect">
            <a:avLst/>
          </a:prstGeom>
          <a:noFill/>
        </p:spPr>
        <p:txBody>
          <a:bodyPr wrap="square" lIns="91434" tIns="45717" rIns="91434" bIns="45717" rtlCol="0">
            <a:spAutoFit/>
          </a:bodyPr>
          <a:lstStyle/>
          <a:p>
            <a:pPr algn="ctr"/>
            <a:r>
              <a:rPr lang="en-US" altLang="zh-TW" sz="2400" dirty="0">
                <a:solidFill>
                  <a:schemeClr val="accent1">
                    <a:lumMod val="50000"/>
                  </a:schemeClr>
                </a:solidFill>
                <a:latin typeface="+mj-ea"/>
                <a:ea typeface="+mj-ea"/>
              </a:rPr>
              <a:t>Train</a:t>
            </a:r>
            <a:r>
              <a:rPr lang="zh-TW" altLang="en-US" sz="2400" dirty="0" smtClean="0">
                <a:solidFill>
                  <a:schemeClr val="accent1">
                    <a:lumMod val="50000"/>
                  </a:schemeClr>
                </a:solidFill>
                <a:latin typeface="+mj-ea"/>
                <a:ea typeface="+mj-ea"/>
              </a:rPr>
              <a:t>模型損失率</a:t>
            </a:r>
            <a:endParaRPr lang="zh-CN" altLang="en-US" sz="2400" dirty="0">
              <a:solidFill>
                <a:schemeClr val="accent1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0522700" y="5761451"/>
            <a:ext cx="1283295" cy="830991"/>
          </a:xfrm>
          <a:prstGeom prst="rect">
            <a:avLst/>
          </a:prstGeom>
          <a:noFill/>
        </p:spPr>
        <p:txBody>
          <a:bodyPr wrap="square" lIns="91434" tIns="45717" rIns="91434" bIns="45717" rtlCol="0">
            <a:spAutoFit/>
          </a:bodyPr>
          <a:lstStyle/>
          <a:p>
            <a:pPr algn="ctr"/>
            <a:r>
              <a:rPr lang="en-US" altLang="zh-TW" sz="2400" dirty="0" smtClean="0">
                <a:solidFill>
                  <a:schemeClr val="accent1">
                    <a:lumMod val="50000"/>
                  </a:schemeClr>
                </a:solidFill>
                <a:latin typeface="+mj-ea"/>
                <a:ea typeface="+mj-ea"/>
              </a:rPr>
              <a:t>Test</a:t>
            </a:r>
            <a:r>
              <a:rPr lang="zh-TW" altLang="en-US" sz="2400" dirty="0" smtClean="0">
                <a:solidFill>
                  <a:schemeClr val="accent1">
                    <a:lumMod val="50000"/>
                  </a:schemeClr>
                </a:solidFill>
                <a:latin typeface="+mj-ea"/>
                <a:ea typeface="+mj-ea"/>
              </a:rPr>
              <a:t>   準確率</a:t>
            </a:r>
            <a:endParaRPr lang="zh-CN" altLang="en-US" sz="2400" dirty="0">
              <a:solidFill>
                <a:schemeClr val="accent1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5" name="矩形 83"/>
          <p:cNvSpPr>
            <a:spLocks noChangeArrowheads="1"/>
          </p:cNvSpPr>
          <p:nvPr/>
        </p:nvSpPr>
        <p:spPr bwMode="auto">
          <a:xfrm>
            <a:off x="691317" y="1426779"/>
            <a:ext cx="7941301" cy="4862782"/>
          </a:xfrm>
          <a:prstGeom prst="rect">
            <a:avLst/>
          </a:prstGeom>
          <a:solidFill>
            <a:srgbClr val="F2F2F2"/>
          </a:solidFill>
          <a:ln w="9525" cmpd="sng">
            <a:solidFill>
              <a:schemeClr val="accent1"/>
            </a:solidFill>
            <a:miter lim="800000"/>
            <a:headEnd/>
            <a:tailEnd/>
          </a:ln>
        </p:spPr>
        <p:txBody>
          <a:bodyPr lIns="91434" tIns="45717" rIns="91434" bIns="45717"/>
          <a:lstStyle/>
          <a:p>
            <a:endParaRPr lang="zh-CN" altLang="en-US"/>
          </a:p>
        </p:txBody>
      </p:sp>
      <p:sp>
        <p:nvSpPr>
          <p:cNvPr id="27" name="Freeform 12"/>
          <p:cNvSpPr>
            <a:spLocks/>
          </p:cNvSpPr>
          <p:nvPr/>
        </p:nvSpPr>
        <p:spPr bwMode="auto">
          <a:xfrm>
            <a:off x="572901" y="1333035"/>
            <a:ext cx="528638" cy="480947"/>
          </a:xfrm>
          <a:custGeom>
            <a:avLst/>
            <a:gdLst>
              <a:gd name="T0" fmla="*/ 0 w 1446"/>
              <a:gd name="T1" fmla="*/ 0 h 1446"/>
              <a:gd name="T2" fmla="*/ 1446 w 1446"/>
              <a:gd name="T3" fmla="*/ 0 h 1446"/>
              <a:gd name="T4" fmla="*/ 1446 w 1446"/>
              <a:gd name="T5" fmla="*/ 458 h 1446"/>
              <a:gd name="T6" fmla="*/ 438 w 1446"/>
              <a:gd name="T7" fmla="*/ 458 h 1446"/>
              <a:gd name="T8" fmla="*/ 438 w 1446"/>
              <a:gd name="T9" fmla="*/ 1446 h 1446"/>
              <a:gd name="T10" fmla="*/ 0 w 1446"/>
              <a:gd name="T11" fmla="*/ 1446 h 1446"/>
              <a:gd name="T12" fmla="*/ 0 w 1446"/>
              <a:gd name="T13" fmla="*/ 0 h 1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446" h="1446">
                <a:moveTo>
                  <a:pt x="0" y="0"/>
                </a:moveTo>
                <a:lnTo>
                  <a:pt x="1446" y="0"/>
                </a:lnTo>
                <a:lnTo>
                  <a:pt x="1446" y="458"/>
                </a:lnTo>
                <a:lnTo>
                  <a:pt x="438" y="458"/>
                </a:lnTo>
                <a:lnTo>
                  <a:pt x="438" y="1446"/>
                </a:lnTo>
                <a:lnTo>
                  <a:pt x="0" y="1446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34" tIns="45717" rIns="91434" bIns="45717"/>
          <a:lstStyle/>
          <a:p>
            <a:endParaRPr lang="zh-CN" altLang="en-US"/>
          </a:p>
        </p:txBody>
      </p:sp>
      <p:sp>
        <p:nvSpPr>
          <p:cNvPr id="28" name="Freeform 12"/>
          <p:cNvSpPr>
            <a:spLocks/>
          </p:cNvSpPr>
          <p:nvPr/>
        </p:nvSpPr>
        <p:spPr bwMode="auto">
          <a:xfrm flipH="1" flipV="1">
            <a:off x="8229013" y="5943711"/>
            <a:ext cx="528638" cy="466474"/>
          </a:xfrm>
          <a:custGeom>
            <a:avLst/>
            <a:gdLst>
              <a:gd name="T0" fmla="*/ 0 w 1446"/>
              <a:gd name="T1" fmla="*/ 0 h 1446"/>
              <a:gd name="T2" fmla="*/ 1446 w 1446"/>
              <a:gd name="T3" fmla="*/ 0 h 1446"/>
              <a:gd name="T4" fmla="*/ 1446 w 1446"/>
              <a:gd name="T5" fmla="*/ 458 h 1446"/>
              <a:gd name="T6" fmla="*/ 438 w 1446"/>
              <a:gd name="T7" fmla="*/ 458 h 1446"/>
              <a:gd name="T8" fmla="*/ 438 w 1446"/>
              <a:gd name="T9" fmla="*/ 1446 h 1446"/>
              <a:gd name="T10" fmla="*/ 0 w 1446"/>
              <a:gd name="T11" fmla="*/ 1446 h 1446"/>
              <a:gd name="T12" fmla="*/ 0 w 1446"/>
              <a:gd name="T13" fmla="*/ 0 h 1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446" h="1446">
                <a:moveTo>
                  <a:pt x="0" y="0"/>
                </a:moveTo>
                <a:lnTo>
                  <a:pt x="1446" y="0"/>
                </a:lnTo>
                <a:lnTo>
                  <a:pt x="1446" y="458"/>
                </a:lnTo>
                <a:lnTo>
                  <a:pt x="438" y="458"/>
                </a:lnTo>
                <a:lnTo>
                  <a:pt x="438" y="1446"/>
                </a:lnTo>
                <a:lnTo>
                  <a:pt x="0" y="1446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lIns="91434" tIns="45717" rIns="91434" bIns="45717"/>
          <a:lstStyle/>
          <a:p>
            <a:endParaRPr lang="zh-CN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9167498" y="5107841"/>
            <a:ext cx="900661" cy="461659"/>
          </a:xfrm>
          <a:prstGeom prst="rect">
            <a:avLst/>
          </a:prstGeom>
          <a:noFill/>
        </p:spPr>
        <p:txBody>
          <a:bodyPr wrap="square" lIns="91434" tIns="45717" rIns="91434" bIns="45717" rtlCol="0">
            <a:spAutoFit/>
          </a:bodyPr>
          <a:lstStyle/>
          <a:p>
            <a:r>
              <a:rPr lang="en-US" altLang="zh-CN" sz="2400" b="1" dirty="0" smtClean="0">
                <a:solidFill>
                  <a:schemeClr val="accent2"/>
                </a:solidFill>
              </a:rPr>
              <a:t>0.95</a:t>
            </a:r>
            <a:endParaRPr lang="zh-CN" altLang="en-US" sz="2400" b="1" dirty="0">
              <a:solidFill>
                <a:schemeClr val="accent2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0760712" y="5100519"/>
            <a:ext cx="801810" cy="461659"/>
          </a:xfrm>
          <a:prstGeom prst="rect">
            <a:avLst/>
          </a:prstGeom>
          <a:noFill/>
        </p:spPr>
        <p:txBody>
          <a:bodyPr wrap="none" lIns="91434" tIns="45717" rIns="91434" bIns="45717" rtlCol="0">
            <a:spAutoFit/>
          </a:bodyPr>
          <a:lstStyle/>
          <a:p>
            <a:r>
              <a:rPr lang="en-US" altLang="zh-TW" sz="2400" b="1" dirty="0" smtClean="0">
                <a:solidFill>
                  <a:schemeClr val="accent2"/>
                </a:solidFill>
              </a:rPr>
              <a:t>89</a:t>
            </a:r>
            <a:r>
              <a:rPr lang="en-US" altLang="zh-CN" sz="2400" b="1" dirty="0" smtClean="0">
                <a:solidFill>
                  <a:schemeClr val="accent2"/>
                </a:solidFill>
              </a:rPr>
              <a:t>%</a:t>
            </a:r>
            <a:endParaRPr lang="zh-CN" altLang="en-US" sz="2400" b="1" dirty="0">
              <a:solidFill>
                <a:schemeClr val="accent2"/>
              </a:solidFill>
            </a:endParaRPr>
          </a:p>
        </p:txBody>
      </p:sp>
      <p:graphicFrame>
        <p:nvGraphicFramePr>
          <p:cNvPr id="34" name="表格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5824071"/>
              </p:ext>
            </p:extLst>
          </p:nvPr>
        </p:nvGraphicFramePr>
        <p:xfrm>
          <a:off x="1656933" y="1728180"/>
          <a:ext cx="6010066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05033">
                  <a:extLst>
                    <a:ext uri="{9D8B030D-6E8A-4147-A177-3AD203B41FA5}">
                      <a16:colId xmlns:a16="http://schemas.microsoft.com/office/drawing/2014/main" val="2303901269"/>
                    </a:ext>
                  </a:extLst>
                </a:gridCol>
                <a:gridCol w="3005033">
                  <a:extLst>
                    <a:ext uri="{9D8B030D-6E8A-4147-A177-3AD203B41FA5}">
                      <a16:colId xmlns:a16="http://schemas.microsoft.com/office/drawing/2014/main" val="7582940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sz="28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800" dirty="0" smtClean="0"/>
                        <a:t>數量</a:t>
                      </a:r>
                      <a:r>
                        <a:rPr lang="en-US" altLang="zh-TW" sz="2800" dirty="0" smtClean="0"/>
                        <a:t>(</a:t>
                      </a:r>
                      <a:r>
                        <a:rPr lang="zh-TW" altLang="en-US" sz="2800" dirty="0" smtClean="0"/>
                        <a:t>張</a:t>
                      </a:r>
                      <a:r>
                        <a:rPr lang="en-US" altLang="zh-TW" sz="2800" dirty="0" smtClean="0"/>
                        <a:t>)</a:t>
                      </a:r>
                      <a:endParaRPr lang="zh-TW" altLang="en-US" sz="28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885592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800" dirty="0" smtClean="0"/>
                        <a:t>坑洞</a:t>
                      </a:r>
                      <a:endParaRPr lang="zh-TW" altLang="en-US" sz="28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 smtClean="0"/>
                        <a:t>823</a:t>
                      </a:r>
                      <a:endParaRPr lang="zh-TW" altLang="en-US" sz="28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59917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800" dirty="0" smtClean="0"/>
                        <a:t>正常道路</a:t>
                      </a:r>
                      <a:endParaRPr lang="zh-TW" altLang="en-US" sz="28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 smtClean="0"/>
                        <a:t>1189</a:t>
                      </a:r>
                      <a:endParaRPr lang="zh-TW" altLang="en-US" sz="28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94704331"/>
                  </a:ext>
                </a:extLst>
              </a:tr>
            </a:tbl>
          </a:graphicData>
        </a:graphic>
      </p:graphicFrame>
      <p:pic>
        <p:nvPicPr>
          <p:cNvPr id="35" name="圖片 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032" y="4008870"/>
            <a:ext cx="7447245" cy="724361"/>
          </a:xfrm>
          <a:prstGeom prst="rect">
            <a:avLst/>
          </a:prstGeom>
        </p:spPr>
      </p:pic>
      <p:pic>
        <p:nvPicPr>
          <p:cNvPr id="36" name="圖片 35"/>
          <p:cNvPicPr>
            <a:picLocks noChangeAspect="1"/>
          </p:cNvPicPr>
          <p:nvPr/>
        </p:nvPicPr>
        <p:blipFill rotWithShape="1">
          <a:blip r:embed="rId4"/>
          <a:srcRect t="1" r="30823" b="-1818"/>
          <a:stretch/>
        </p:blipFill>
        <p:spPr>
          <a:xfrm>
            <a:off x="1177386" y="5019812"/>
            <a:ext cx="6793204" cy="569428"/>
          </a:xfrm>
          <a:prstGeom prst="rect">
            <a:avLst/>
          </a:prstGeom>
        </p:spPr>
      </p:pic>
      <p:sp>
        <p:nvSpPr>
          <p:cNvPr id="23" name="TextBox 54"/>
          <p:cNvSpPr txBox="1"/>
          <p:nvPr/>
        </p:nvSpPr>
        <p:spPr>
          <a:xfrm>
            <a:off x="1129829" y="303209"/>
            <a:ext cx="5976665" cy="707880"/>
          </a:xfrm>
          <a:prstGeom prst="rect">
            <a:avLst/>
          </a:prstGeom>
          <a:noFill/>
        </p:spPr>
        <p:txBody>
          <a:bodyPr wrap="square" lIns="91434" tIns="45717" rIns="91434" bIns="45717" rtlCol="0">
            <a:spAutoFit/>
          </a:bodyPr>
          <a:lstStyle>
            <a:defPPr>
              <a:defRPr lang="zh-CN"/>
            </a:defPPr>
            <a:lvl1pPr>
              <a:defRPr sz="3200">
                <a:solidFill>
                  <a:schemeClr val="tx1">
                    <a:lumMod val="75000"/>
                  </a:schemeClr>
                </a:solidFill>
                <a:latin typeface="方正卡通简体" pitchFamily="65" charset="-122"/>
                <a:ea typeface="方正卡通简体" pitchFamily="65" charset="-122"/>
              </a:defRPr>
            </a:lvl1pPr>
          </a:lstStyle>
          <a:p>
            <a:r>
              <a:rPr lang="en-US" altLang="zh-CN" sz="4000" b="1" dirty="0" smtClean="0">
                <a:solidFill>
                  <a:schemeClr val="accent1"/>
                </a:solidFill>
                <a:latin typeface="微软雅黑"/>
                <a:ea typeface="微软雅黑"/>
              </a:rPr>
              <a:t>VGG16</a:t>
            </a:r>
            <a:r>
              <a:rPr lang="zh-TW" altLang="en-US" sz="4000" b="1" dirty="0" smtClean="0">
                <a:solidFill>
                  <a:schemeClr val="accent1"/>
                </a:solidFill>
                <a:latin typeface="微软雅黑"/>
                <a:ea typeface="微软雅黑"/>
              </a:rPr>
              <a:t>成果</a:t>
            </a:r>
            <a:endParaRPr lang="zh-CN" altLang="en-US" sz="4000" b="1" dirty="0">
              <a:solidFill>
                <a:schemeClr val="accent1"/>
              </a:solidFill>
              <a:latin typeface="微软雅黑"/>
              <a:ea typeface="微软雅黑"/>
            </a:endParaRPr>
          </a:p>
        </p:txBody>
      </p:sp>
      <p:grpSp>
        <p:nvGrpSpPr>
          <p:cNvPr id="24" name="群組 23"/>
          <p:cNvGrpSpPr/>
          <p:nvPr/>
        </p:nvGrpSpPr>
        <p:grpSpPr>
          <a:xfrm>
            <a:off x="557048" y="346034"/>
            <a:ext cx="438523" cy="622230"/>
            <a:chOff x="265738" y="268014"/>
            <a:chExt cx="438523" cy="622230"/>
          </a:xfrm>
        </p:grpSpPr>
        <p:sp>
          <p:nvSpPr>
            <p:cNvPr id="26" name="Freeform 5"/>
            <p:cNvSpPr>
              <a:spLocks/>
            </p:cNvSpPr>
            <p:nvPr/>
          </p:nvSpPr>
          <p:spPr bwMode="auto">
            <a:xfrm>
              <a:off x="269689" y="268014"/>
              <a:ext cx="262719" cy="266671"/>
            </a:xfrm>
            <a:custGeom>
              <a:avLst/>
              <a:gdLst>
                <a:gd name="T0" fmla="*/ 11 w 295"/>
                <a:gd name="T1" fmla="*/ 128 h 295"/>
                <a:gd name="T2" fmla="*/ 128 w 295"/>
                <a:gd name="T3" fmla="*/ 11 h 295"/>
                <a:gd name="T4" fmla="*/ 167 w 295"/>
                <a:gd name="T5" fmla="*/ 11 h 295"/>
                <a:gd name="T6" fmla="*/ 284 w 295"/>
                <a:gd name="T7" fmla="*/ 128 h 295"/>
                <a:gd name="T8" fmla="*/ 284 w 295"/>
                <a:gd name="T9" fmla="*/ 167 h 295"/>
                <a:gd name="T10" fmla="*/ 167 w 295"/>
                <a:gd name="T11" fmla="*/ 284 h 295"/>
                <a:gd name="T12" fmla="*/ 128 w 295"/>
                <a:gd name="T13" fmla="*/ 284 h 295"/>
                <a:gd name="T14" fmla="*/ 11 w 295"/>
                <a:gd name="T15" fmla="*/ 167 h 295"/>
                <a:gd name="T16" fmla="*/ 11 w 295"/>
                <a:gd name="T17" fmla="*/ 128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5" h="295">
                  <a:moveTo>
                    <a:pt x="11" y="128"/>
                  </a:moveTo>
                  <a:lnTo>
                    <a:pt x="128" y="11"/>
                  </a:lnTo>
                  <a:cubicBezTo>
                    <a:pt x="139" y="0"/>
                    <a:pt x="156" y="0"/>
                    <a:pt x="167" y="11"/>
                  </a:cubicBezTo>
                  <a:lnTo>
                    <a:pt x="284" y="128"/>
                  </a:lnTo>
                  <a:cubicBezTo>
                    <a:pt x="295" y="139"/>
                    <a:pt x="295" y="156"/>
                    <a:pt x="284" y="167"/>
                  </a:cubicBezTo>
                  <a:lnTo>
                    <a:pt x="167" y="284"/>
                  </a:lnTo>
                  <a:cubicBezTo>
                    <a:pt x="156" y="295"/>
                    <a:pt x="139" y="295"/>
                    <a:pt x="128" y="284"/>
                  </a:cubicBezTo>
                  <a:lnTo>
                    <a:pt x="11" y="167"/>
                  </a:lnTo>
                  <a:cubicBezTo>
                    <a:pt x="0" y="156"/>
                    <a:pt x="0" y="139"/>
                    <a:pt x="11" y="12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34" tIns="45717" rIns="91434" bIns="45717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6"/>
            <p:cNvSpPr>
              <a:spLocks/>
            </p:cNvSpPr>
            <p:nvPr/>
          </p:nvSpPr>
          <p:spPr bwMode="auto">
            <a:xfrm>
              <a:off x="441542" y="441843"/>
              <a:ext cx="262719" cy="268645"/>
            </a:xfrm>
            <a:custGeom>
              <a:avLst/>
              <a:gdLst>
                <a:gd name="T0" fmla="*/ 11 w 295"/>
                <a:gd name="T1" fmla="*/ 128 h 295"/>
                <a:gd name="T2" fmla="*/ 128 w 295"/>
                <a:gd name="T3" fmla="*/ 11 h 295"/>
                <a:gd name="T4" fmla="*/ 167 w 295"/>
                <a:gd name="T5" fmla="*/ 11 h 295"/>
                <a:gd name="T6" fmla="*/ 284 w 295"/>
                <a:gd name="T7" fmla="*/ 128 h 295"/>
                <a:gd name="T8" fmla="*/ 284 w 295"/>
                <a:gd name="T9" fmla="*/ 167 h 295"/>
                <a:gd name="T10" fmla="*/ 167 w 295"/>
                <a:gd name="T11" fmla="*/ 284 h 295"/>
                <a:gd name="T12" fmla="*/ 128 w 295"/>
                <a:gd name="T13" fmla="*/ 284 h 295"/>
                <a:gd name="T14" fmla="*/ 11 w 295"/>
                <a:gd name="T15" fmla="*/ 167 h 295"/>
                <a:gd name="T16" fmla="*/ 11 w 295"/>
                <a:gd name="T17" fmla="*/ 128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5" h="295">
                  <a:moveTo>
                    <a:pt x="11" y="128"/>
                  </a:moveTo>
                  <a:lnTo>
                    <a:pt x="128" y="11"/>
                  </a:lnTo>
                  <a:cubicBezTo>
                    <a:pt x="139" y="0"/>
                    <a:pt x="156" y="0"/>
                    <a:pt x="167" y="11"/>
                  </a:cubicBezTo>
                  <a:lnTo>
                    <a:pt x="284" y="128"/>
                  </a:lnTo>
                  <a:cubicBezTo>
                    <a:pt x="295" y="139"/>
                    <a:pt x="295" y="156"/>
                    <a:pt x="284" y="167"/>
                  </a:cubicBezTo>
                  <a:lnTo>
                    <a:pt x="167" y="284"/>
                  </a:lnTo>
                  <a:cubicBezTo>
                    <a:pt x="156" y="295"/>
                    <a:pt x="139" y="295"/>
                    <a:pt x="128" y="284"/>
                  </a:cubicBezTo>
                  <a:lnTo>
                    <a:pt x="11" y="167"/>
                  </a:lnTo>
                  <a:cubicBezTo>
                    <a:pt x="0" y="156"/>
                    <a:pt x="0" y="139"/>
                    <a:pt x="11" y="12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34" tIns="45717" rIns="91434" bIns="45717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7"/>
            <p:cNvSpPr>
              <a:spLocks/>
            </p:cNvSpPr>
            <p:nvPr/>
          </p:nvSpPr>
          <p:spPr bwMode="auto">
            <a:xfrm>
              <a:off x="265738" y="623573"/>
              <a:ext cx="260742" cy="266671"/>
            </a:xfrm>
            <a:custGeom>
              <a:avLst/>
              <a:gdLst>
                <a:gd name="T0" fmla="*/ 11 w 295"/>
                <a:gd name="T1" fmla="*/ 128 h 295"/>
                <a:gd name="T2" fmla="*/ 128 w 295"/>
                <a:gd name="T3" fmla="*/ 11 h 295"/>
                <a:gd name="T4" fmla="*/ 167 w 295"/>
                <a:gd name="T5" fmla="*/ 11 h 295"/>
                <a:gd name="T6" fmla="*/ 284 w 295"/>
                <a:gd name="T7" fmla="*/ 128 h 295"/>
                <a:gd name="T8" fmla="*/ 284 w 295"/>
                <a:gd name="T9" fmla="*/ 167 h 295"/>
                <a:gd name="T10" fmla="*/ 167 w 295"/>
                <a:gd name="T11" fmla="*/ 284 h 295"/>
                <a:gd name="T12" fmla="*/ 128 w 295"/>
                <a:gd name="T13" fmla="*/ 284 h 295"/>
                <a:gd name="T14" fmla="*/ 11 w 295"/>
                <a:gd name="T15" fmla="*/ 167 h 295"/>
                <a:gd name="T16" fmla="*/ 11 w 295"/>
                <a:gd name="T17" fmla="*/ 128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5" h="295">
                  <a:moveTo>
                    <a:pt x="11" y="128"/>
                  </a:moveTo>
                  <a:lnTo>
                    <a:pt x="128" y="11"/>
                  </a:lnTo>
                  <a:cubicBezTo>
                    <a:pt x="139" y="0"/>
                    <a:pt x="156" y="0"/>
                    <a:pt x="167" y="11"/>
                  </a:cubicBezTo>
                  <a:lnTo>
                    <a:pt x="284" y="128"/>
                  </a:lnTo>
                  <a:cubicBezTo>
                    <a:pt x="295" y="139"/>
                    <a:pt x="295" y="156"/>
                    <a:pt x="284" y="167"/>
                  </a:cubicBezTo>
                  <a:lnTo>
                    <a:pt x="167" y="284"/>
                  </a:lnTo>
                  <a:cubicBezTo>
                    <a:pt x="156" y="295"/>
                    <a:pt x="139" y="295"/>
                    <a:pt x="128" y="284"/>
                  </a:cubicBezTo>
                  <a:lnTo>
                    <a:pt x="11" y="167"/>
                  </a:lnTo>
                  <a:cubicBezTo>
                    <a:pt x="0" y="156"/>
                    <a:pt x="0" y="139"/>
                    <a:pt x="11" y="12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34" tIns="45717" rIns="91434" bIns="45717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32" name="矩形 31"/>
          <p:cNvSpPr/>
          <p:nvPr/>
        </p:nvSpPr>
        <p:spPr bwMode="auto">
          <a:xfrm>
            <a:off x="0" y="6765675"/>
            <a:ext cx="12196763" cy="99392"/>
          </a:xfrm>
          <a:prstGeom prst="rect">
            <a:avLst/>
          </a:prstGeom>
          <a:solidFill>
            <a:srgbClr val="0A97A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34" tIns="45717" rIns="91434" bIns="45717" numCol="1" rtlCol="0" anchor="t" anchorCtr="0" compatLnSpc="1">
            <a:prstTxWarp prst="textNoShape">
              <a:avLst/>
            </a:prstTxWarp>
          </a:bodyPr>
          <a:lstStyle/>
          <a:p>
            <a:pPr defTabSz="914339"/>
            <a:endParaRPr lang="zh-CN" altLang="en-US" sz="1700"/>
          </a:p>
        </p:txBody>
      </p:sp>
      <p:pic>
        <p:nvPicPr>
          <p:cNvPr id="14" name="圖片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67498" y="5746867"/>
            <a:ext cx="838200" cy="114300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 bwMode="auto">
          <a:xfrm>
            <a:off x="999686" y="4866220"/>
            <a:ext cx="4522631" cy="805699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98978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9876"/>
    </mc:Choice>
    <mc:Fallback xmlns="">
      <p:transition advTm="9876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4"/>
          <p:cNvSpPr txBox="1"/>
          <p:nvPr/>
        </p:nvSpPr>
        <p:spPr>
          <a:xfrm>
            <a:off x="1129829" y="303209"/>
            <a:ext cx="5976665" cy="707880"/>
          </a:xfrm>
          <a:prstGeom prst="rect">
            <a:avLst/>
          </a:prstGeom>
          <a:noFill/>
        </p:spPr>
        <p:txBody>
          <a:bodyPr wrap="square" lIns="91434" tIns="45717" rIns="91434" bIns="45717" rtlCol="0">
            <a:spAutoFit/>
          </a:bodyPr>
          <a:lstStyle>
            <a:defPPr>
              <a:defRPr lang="zh-CN"/>
            </a:defPPr>
            <a:lvl1pPr>
              <a:defRPr sz="3200">
                <a:solidFill>
                  <a:schemeClr val="tx1">
                    <a:lumMod val="75000"/>
                  </a:schemeClr>
                </a:solidFill>
                <a:latin typeface="方正卡通简体" pitchFamily="65" charset="-122"/>
                <a:ea typeface="方正卡通简体" pitchFamily="65" charset="-122"/>
              </a:defRPr>
            </a:lvl1pPr>
          </a:lstStyle>
          <a:p>
            <a:r>
              <a:rPr lang="zh-TW" altLang="en-US" sz="4000" b="1" dirty="0" smtClean="0">
                <a:solidFill>
                  <a:schemeClr val="accent1"/>
                </a:solidFill>
                <a:latin typeface="微软雅黑"/>
                <a:ea typeface="微软雅黑"/>
              </a:rPr>
              <a:t>為何棄用</a:t>
            </a:r>
            <a:r>
              <a:rPr lang="en-US" altLang="zh-TW" sz="4000" b="1" dirty="0" smtClean="0">
                <a:solidFill>
                  <a:schemeClr val="accent1"/>
                </a:solidFill>
                <a:latin typeface="微软雅黑"/>
                <a:ea typeface="微软雅黑"/>
              </a:rPr>
              <a:t>VGG16?</a:t>
            </a:r>
            <a:endParaRPr lang="zh-CN" altLang="en-US" sz="4000" b="1" dirty="0">
              <a:solidFill>
                <a:schemeClr val="accent1"/>
              </a:solidFill>
              <a:latin typeface="微软雅黑"/>
              <a:ea typeface="微软雅黑"/>
            </a:endParaRPr>
          </a:p>
        </p:txBody>
      </p:sp>
      <p:grpSp>
        <p:nvGrpSpPr>
          <p:cNvPr id="6" name="群組 5"/>
          <p:cNvGrpSpPr/>
          <p:nvPr/>
        </p:nvGrpSpPr>
        <p:grpSpPr>
          <a:xfrm>
            <a:off x="557048" y="346034"/>
            <a:ext cx="438523" cy="622230"/>
            <a:chOff x="265738" y="268014"/>
            <a:chExt cx="438523" cy="622230"/>
          </a:xfrm>
        </p:grpSpPr>
        <p:sp>
          <p:nvSpPr>
            <p:cNvPr id="7" name="Freeform 5"/>
            <p:cNvSpPr>
              <a:spLocks/>
            </p:cNvSpPr>
            <p:nvPr/>
          </p:nvSpPr>
          <p:spPr bwMode="auto">
            <a:xfrm>
              <a:off x="269689" y="268014"/>
              <a:ext cx="262719" cy="266671"/>
            </a:xfrm>
            <a:custGeom>
              <a:avLst/>
              <a:gdLst>
                <a:gd name="T0" fmla="*/ 11 w 295"/>
                <a:gd name="T1" fmla="*/ 128 h 295"/>
                <a:gd name="T2" fmla="*/ 128 w 295"/>
                <a:gd name="T3" fmla="*/ 11 h 295"/>
                <a:gd name="T4" fmla="*/ 167 w 295"/>
                <a:gd name="T5" fmla="*/ 11 h 295"/>
                <a:gd name="T6" fmla="*/ 284 w 295"/>
                <a:gd name="T7" fmla="*/ 128 h 295"/>
                <a:gd name="T8" fmla="*/ 284 w 295"/>
                <a:gd name="T9" fmla="*/ 167 h 295"/>
                <a:gd name="T10" fmla="*/ 167 w 295"/>
                <a:gd name="T11" fmla="*/ 284 h 295"/>
                <a:gd name="T12" fmla="*/ 128 w 295"/>
                <a:gd name="T13" fmla="*/ 284 h 295"/>
                <a:gd name="T14" fmla="*/ 11 w 295"/>
                <a:gd name="T15" fmla="*/ 167 h 295"/>
                <a:gd name="T16" fmla="*/ 11 w 295"/>
                <a:gd name="T17" fmla="*/ 128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5" h="295">
                  <a:moveTo>
                    <a:pt x="11" y="128"/>
                  </a:moveTo>
                  <a:lnTo>
                    <a:pt x="128" y="11"/>
                  </a:lnTo>
                  <a:cubicBezTo>
                    <a:pt x="139" y="0"/>
                    <a:pt x="156" y="0"/>
                    <a:pt x="167" y="11"/>
                  </a:cubicBezTo>
                  <a:lnTo>
                    <a:pt x="284" y="128"/>
                  </a:lnTo>
                  <a:cubicBezTo>
                    <a:pt x="295" y="139"/>
                    <a:pt x="295" y="156"/>
                    <a:pt x="284" y="167"/>
                  </a:cubicBezTo>
                  <a:lnTo>
                    <a:pt x="167" y="284"/>
                  </a:lnTo>
                  <a:cubicBezTo>
                    <a:pt x="156" y="295"/>
                    <a:pt x="139" y="295"/>
                    <a:pt x="128" y="284"/>
                  </a:cubicBezTo>
                  <a:lnTo>
                    <a:pt x="11" y="167"/>
                  </a:lnTo>
                  <a:cubicBezTo>
                    <a:pt x="0" y="156"/>
                    <a:pt x="0" y="139"/>
                    <a:pt x="11" y="12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34" tIns="45717" rIns="91434" bIns="45717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" name="Freeform 6"/>
            <p:cNvSpPr>
              <a:spLocks/>
            </p:cNvSpPr>
            <p:nvPr/>
          </p:nvSpPr>
          <p:spPr bwMode="auto">
            <a:xfrm>
              <a:off x="441542" y="441843"/>
              <a:ext cx="262719" cy="268645"/>
            </a:xfrm>
            <a:custGeom>
              <a:avLst/>
              <a:gdLst>
                <a:gd name="T0" fmla="*/ 11 w 295"/>
                <a:gd name="T1" fmla="*/ 128 h 295"/>
                <a:gd name="T2" fmla="*/ 128 w 295"/>
                <a:gd name="T3" fmla="*/ 11 h 295"/>
                <a:gd name="T4" fmla="*/ 167 w 295"/>
                <a:gd name="T5" fmla="*/ 11 h 295"/>
                <a:gd name="T6" fmla="*/ 284 w 295"/>
                <a:gd name="T7" fmla="*/ 128 h 295"/>
                <a:gd name="T8" fmla="*/ 284 w 295"/>
                <a:gd name="T9" fmla="*/ 167 h 295"/>
                <a:gd name="T10" fmla="*/ 167 w 295"/>
                <a:gd name="T11" fmla="*/ 284 h 295"/>
                <a:gd name="T12" fmla="*/ 128 w 295"/>
                <a:gd name="T13" fmla="*/ 284 h 295"/>
                <a:gd name="T14" fmla="*/ 11 w 295"/>
                <a:gd name="T15" fmla="*/ 167 h 295"/>
                <a:gd name="T16" fmla="*/ 11 w 295"/>
                <a:gd name="T17" fmla="*/ 128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5" h="295">
                  <a:moveTo>
                    <a:pt x="11" y="128"/>
                  </a:moveTo>
                  <a:lnTo>
                    <a:pt x="128" y="11"/>
                  </a:lnTo>
                  <a:cubicBezTo>
                    <a:pt x="139" y="0"/>
                    <a:pt x="156" y="0"/>
                    <a:pt x="167" y="11"/>
                  </a:cubicBezTo>
                  <a:lnTo>
                    <a:pt x="284" y="128"/>
                  </a:lnTo>
                  <a:cubicBezTo>
                    <a:pt x="295" y="139"/>
                    <a:pt x="295" y="156"/>
                    <a:pt x="284" y="167"/>
                  </a:cubicBezTo>
                  <a:lnTo>
                    <a:pt x="167" y="284"/>
                  </a:lnTo>
                  <a:cubicBezTo>
                    <a:pt x="156" y="295"/>
                    <a:pt x="139" y="295"/>
                    <a:pt x="128" y="284"/>
                  </a:cubicBezTo>
                  <a:lnTo>
                    <a:pt x="11" y="167"/>
                  </a:lnTo>
                  <a:cubicBezTo>
                    <a:pt x="0" y="156"/>
                    <a:pt x="0" y="139"/>
                    <a:pt x="11" y="12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34" tIns="45717" rIns="91434" bIns="45717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" name="Freeform 7"/>
            <p:cNvSpPr>
              <a:spLocks/>
            </p:cNvSpPr>
            <p:nvPr/>
          </p:nvSpPr>
          <p:spPr bwMode="auto">
            <a:xfrm>
              <a:off x="265738" y="623573"/>
              <a:ext cx="260742" cy="266671"/>
            </a:xfrm>
            <a:custGeom>
              <a:avLst/>
              <a:gdLst>
                <a:gd name="T0" fmla="*/ 11 w 295"/>
                <a:gd name="T1" fmla="*/ 128 h 295"/>
                <a:gd name="T2" fmla="*/ 128 w 295"/>
                <a:gd name="T3" fmla="*/ 11 h 295"/>
                <a:gd name="T4" fmla="*/ 167 w 295"/>
                <a:gd name="T5" fmla="*/ 11 h 295"/>
                <a:gd name="T6" fmla="*/ 284 w 295"/>
                <a:gd name="T7" fmla="*/ 128 h 295"/>
                <a:gd name="T8" fmla="*/ 284 w 295"/>
                <a:gd name="T9" fmla="*/ 167 h 295"/>
                <a:gd name="T10" fmla="*/ 167 w 295"/>
                <a:gd name="T11" fmla="*/ 284 h 295"/>
                <a:gd name="T12" fmla="*/ 128 w 295"/>
                <a:gd name="T13" fmla="*/ 284 h 295"/>
                <a:gd name="T14" fmla="*/ 11 w 295"/>
                <a:gd name="T15" fmla="*/ 167 h 295"/>
                <a:gd name="T16" fmla="*/ 11 w 295"/>
                <a:gd name="T17" fmla="*/ 128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5" h="295">
                  <a:moveTo>
                    <a:pt x="11" y="128"/>
                  </a:moveTo>
                  <a:lnTo>
                    <a:pt x="128" y="11"/>
                  </a:lnTo>
                  <a:cubicBezTo>
                    <a:pt x="139" y="0"/>
                    <a:pt x="156" y="0"/>
                    <a:pt x="167" y="11"/>
                  </a:cubicBezTo>
                  <a:lnTo>
                    <a:pt x="284" y="128"/>
                  </a:lnTo>
                  <a:cubicBezTo>
                    <a:pt x="295" y="139"/>
                    <a:pt x="295" y="156"/>
                    <a:pt x="284" y="167"/>
                  </a:cubicBezTo>
                  <a:lnTo>
                    <a:pt x="167" y="284"/>
                  </a:lnTo>
                  <a:cubicBezTo>
                    <a:pt x="156" y="295"/>
                    <a:pt x="139" y="295"/>
                    <a:pt x="128" y="284"/>
                  </a:cubicBezTo>
                  <a:lnTo>
                    <a:pt x="11" y="167"/>
                  </a:lnTo>
                  <a:cubicBezTo>
                    <a:pt x="0" y="156"/>
                    <a:pt x="0" y="139"/>
                    <a:pt x="11" y="12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34" tIns="45717" rIns="91434" bIns="45717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0" name="文字方塊 9"/>
          <p:cNvSpPr txBox="1"/>
          <p:nvPr/>
        </p:nvSpPr>
        <p:spPr>
          <a:xfrm>
            <a:off x="1345853" y="1381795"/>
            <a:ext cx="1044116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000" dirty="0" smtClean="0">
                <a:latin typeface="+mj-lt"/>
                <a:ea typeface="微軟正黑體" panose="020B0604030504040204" pitchFamily="34" charset="-120"/>
              </a:rPr>
              <a:t>雖然</a:t>
            </a:r>
            <a:r>
              <a:rPr lang="en-US" altLang="zh-TW" sz="2000" dirty="0" smtClean="0">
                <a:latin typeface="+mj-lt"/>
                <a:ea typeface="微軟正黑體" panose="020B0604030504040204" pitchFamily="34" charset="-120"/>
              </a:rPr>
              <a:t>VGG16</a:t>
            </a:r>
            <a:r>
              <a:rPr lang="zh-TW" altLang="en-US" sz="2000" dirty="0" smtClean="0">
                <a:latin typeface="+mj-lt"/>
                <a:ea typeface="微軟正黑體" panose="020B0604030504040204" pitchFamily="34" charset="-120"/>
              </a:rPr>
              <a:t>模型的結果具有</a:t>
            </a:r>
            <a:r>
              <a:rPr lang="en-US" altLang="zh-TW" sz="2000" dirty="0" smtClean="0">
                <a:latin typeface="+mj-lt"/>
                <a:ea typeface="微軟正黑體" panose="020B0604030504040204" pitchFamily="34" charset="-120"/>
              </a:rPr>
              <a:t>89%</a:t>
            </a:r>
            <a:r>
              <a:rPr lang="zh-TW" altLang="en-US" sz="2000" dirty="0" smtClean="0">
                <a:latin typeface="+mj-lt"/>
                <a:ea typeface="微軟正黑體" panose="020B0604030504040204" pitchFamily="34" charset="-120"/>
              </a:rPr>
              <a:t>準確率，但是：</a:t>
            </a:r>
            <a:endParaRPr lang="en-US" altLang="zh-TW" sz="2000" dirty="0" smtClean="0">
              <a:latin typeface="+mj-lt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000" dirty="0" smtClean="0">
                <a:latin typeface="+mj-lt"/>
                <a:ea typeface="微軟正黑體" panose="020B0604030504040204" pitchFamily="34" charset="-120"/>
              </a:rPr>
              <a:t>一、道路畫面的複雜度比較高，無法確定</a:t>
            </a:r>
            <a:r>
              <a:rPr lang="en-US" altLang="zh-TW" sz="2000" dirty="0" smtClean="0">
                <a:latin typeface="+mj-lt"/>
                <a:ea typeface="微軟正黑體" panose="020B0604030504040204" pitchFamily="34" charset="-120"/>
              </a:rPr>
              <a:t>VGG16</a:t>
            </a:r>
            <a:r>
              <a:rPr lang="zh-TW" altLang="en-US" sz="2000" dirty="0" smtClean="0">
                <a:latin typeface="+mj-lt"/>
                <a:ea typeface="微軟正黑體" panose="020B0604030504040204" pitchFamily="34" charset="-120"/>
              </a:rPr>
              <a:t>是以何處來判別坑洞的</a:t>
            </a:r>
            <a:endParaRPr lang="en-US" altLang="zh-TW" sz="2000" dirty="0" smtClean="0">
              <a:latin typeface="+mj-lt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000" dirty="0" smtClean="0">
                <a:latin typeface="+mj-lt"/>
                <a:ea typeface="微軟正黑體" panose="020B0604030504040204" pitchFamily="34" charset="-120"/>
              </a:rPr>
              <a:t>二、</a:t>
            </a:r>
            <a:r>
              <a:rPr lang="en-US" altLang="zh-TW" sz="2000" dirty="0" smtClean="0">
                <a:latin typeface="+mj-lt"/>
                <a:ea typeface="微軟正黑體" panose="020B0604030504040204" pitchFamily="34" charset="-120"/>
              </a:rPr>
              <a:t>VGG16</a:t>
            </a:r>
            <a:r>
              <a:rPr lang="zh-TW" altLang="en-US" sz="2000" dirty="0" smtClean="0">
                <a:latin typeface="+mj-lt"/>
                <a:ea typeface="微軟正黑體" panose="020B0604030504040204" pitchFamily="34" charset="-120"/>
              </a:rPr>
              <a:t>的應用性不佳，無法標識出坑洞</a:t>
            </a:r>
            <a:endParaRPr lang="en-US" altLang="zh-TW" sz="2000" dirty="0" smtClean="0">
              <a:latin typeface="+mj-lt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TW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" name="矩形 12"/>
          <p:cNvSpPr/>
          <p:nvPr/>
        </p:nvSpPr>
        <p:spPr bwMode="auto">
          <a:xfrm>
            <a:off x="0" y="6765675"/>
            <a:ext cx="12196763" cy="99392"/>
          </a:xfrm>
          <a:prstGeom prst="rect">
            <a:avLst/>
          </a:prstGeom>
          <a:solidFill>
            <a:srgbClr val="0A97A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34" tIns="45717" rIns="91434" bIns="45717" numCol="1" rtlCol="0" anchor="t" anchorCtr="0" compatLnSpc="1">
            <a:prstTxWarp prst="textNoShape">
              <a:avLst/>
            </a:prstTxWarp>
          </a:bodyPr>
          <a:lstStyle/>
          <a:p>
            <a:pPr defTabSz="914339"/>
            <a:endParaRPr lang="zh-CN" altLang="en-US" sz="1700"/>
          </a:p>
        </p:txBody>
      </p:sp>
      <p:grpSp>
        <p:nvGrpSpPr>
          <p:cNvPr id="48" name="群組 47"/>
          <p:cNvGrpSpPr/>
          <p:nvPr/>
        </p:nvGrpSpPr>
        <p:grpSpPr>
          <a:xfrm>
            <a:off x="1489869" y="3577819"/>
            <a:ext cx="8972550" cy="2487478"/>
            <a:chOff x="1612106" y="3372767"/>
            <a:chExt cx="8972550" cy="2487478"/>
          </a:xfrm>
        </p:grpSpPr>
        <p:pic>
          <p:nvPicPr>
            <p:cNvPr id="14" name="圖片 1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12106" y="4117170"/>
              <a:ext cx="8972550" cy="1743075"/>
            </a:xfrm>
            <a:prstGeom prst="rect">
              <a:avLst/>
            </a:prstGeom>
          </p:spPr>
        </p:pic>
        <p:grpSp>
          <p:nvGrpSpPr>
            <p:cNvPr id="31" name="群組 30"/>
            <p:cNvGrpSpPr/>
            <p:nvPr/>
          </p:nvGrpSpPr>
          <p:grpSpPr>
            <a:xfrm>
              <a:off x="1612106" y="3378284"/>
              <a:ext cx="1606476" cy="727630"/>
              <a:chOff x="1612106" y="3378284"/>
              <a:chExt cx="1606476" cy="727630"/>
            </a:xfrm>
          </p:grpSpPr>
          <p:sp>
            <p:nvSpPr>
              <p:cNvPr id="15" name="文字方塊 14"/>
              <p:cNvSpPr txBox="1"/>
              <p:nvPr/>
            </p:nvSpPr>
            <p:spPr>
              <a:xfrm>
                <a:off x="1612627" y="3378284"/>
                <a:ext cx="160595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dirty="0" smtClean="0"/>
                  <a:t>[O]</a:t>
                </a:r>
                <a:r>
                  <a:rPr lang="zh-TW" altLang="en-US" dirty="0" smtClean="0"/>
                  <a:t>：</a:t>
                </a:r>
                <a:r>
                  <a:rPr lang="en-US" altLang="zh-TW" dirty="0" err="1" smtClean="0"/>
                  <a:t>No_Hole</a:t>
                </a:r>
                <a:endParaRPr lang="zh-TW" altLang="en-US" dirty="0"/>
              </a:p>
            </p:txBody>
          </p:sp>
          <p:sp>
            <p:nvSpPr>
              <p:cNvPr id="20" name="文字方塊 19"/>
              <p:cNvSpPr txBox="1"/>
              <p:nvPr/>
            </p:nvSpPr>
            <p:spPr>
              <a:xfrm>
                <a:off x="1612106" y="3736582"/>
                <a:ext cx="160595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dirty="0" smtClean="0"/>
                  <a:t>[P]</a:t>
                </a:r>
                <a:r>
                  <a:rPr lang="zh-TW" altLang="en-US" dirty="0" smtClean="0"/>
                  <a:t>：</a:t>
                </a:r>
                <a:r>
                  <a:rPr lang="en-US" altLang="zh-TW" dirty="0" smtClean="0"/>
                  <a:t>Hole</a:t>
                </a:r>
                <a:endParaRPr lang="zh-TW" altLang="en-US" dirty="0"/>
              </a:p>
            </p:txBody>
          </p:sp>
        </p:grpSp>
        <p:grpSp>
          <p:nvGrpSpPr>
            <p:cNvPr id="36" name="群組 35"/>
            <p:cNvGrpSpPr/>
            <p:nvPr/>
          </p:nvGrpSpPr>
          <p:grpSpPr>
            <a:xfrm>
              <a:off x="3370982" y="3372767"/>
              <a:ext cx="1606476" cy="727630"/>
              <a:chOff x="1612106" y="3378284"/>
              <a:chExt cx="1606476" cy="727630"/>
            </a:xfrm>
          </p:grpSpPr>
          <p:sp>
            <p:nvSpPr>
              <p:cNvPr id="37" name="文字方塊 36"/>
              <p:cNvSpPr txBox="1"/>
              <p:nvPr/>
            </p:nvSpPr>
            <p:spPr>
              <a:xfrm>
                <a:off x="1612627" y="3378284"/>
                <a:ext cx="160595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dirty="0" smtClean="0"/>
                  <a:t>[O]</a:t>
                </a:r>
                <a:r>
                  <a:rPr lang="zh-TW" altLang="en-US" dirty="0" smtClean="0"/>
                  <a:t>：</a:t>
                </a:r>
                <a:r>
                  <a:rPr lang="en-US" altLang="zh-TW" dirty="0" err="1" smtClean="0"/>
                  <a:t>No_Hole</a:t>
                </a:r>
                <a:endParaRPr lang="zh-TW" altLang="en-US" dirty="0"/>
              </a:p>
            </p:txBody>
          </p:sp>
          <p:sp>
            <p:nvSpPr>
              <p:cNvPr id="38" name="文字方塊 37"/>
              <p:cNvSpPr txBox="1"/>
              <p:nvPr/>
            </p:nvSpPr>
            <p:spPr>
              <a:xfrm>
                <a:off x="1612106" y="3736582"/>
                <a:ext cx="160595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dirty="0" smtClean="0"/>
                  <a:t>[P]</a:t>
                </a:r>
                <a:r>
                  <a:rPr lang="zh-TW" altLang="en-US" dirty="0" smtClean="0"/>
                  <a:t>：</a:t>
                </a:r>
                <a:r>
                  <a:rPr lang="en-US" altLang="zh-TW" dirty="0" smtClean="0"/>
                  <a:t>Hole</a:t>
                </a:r>
                <a:endParaRPr lang="zh-TW" altLang="en-US" dirty="0"/>
              </a:p>
            </p:txBody>
          </p:sp>
        </p:grpSp>
        <p:grpSp>
          <p:nvGrpSpPr>
            <p:cNvPr id="39" name="群組 38"/>
            <p:cNvGrpSpPr/>
            <p:nvPr/>
          </p:nvGrpSpPr>
          <p:grpSpPr>
            <a:xfrm>
              <a:off x="5295143" y="3392734"/>
              <a:ext cx="1606476" cy="727630"/>
              <a:chOff x="1612106" y="3378284"/>
              <a:chExt cx="1606476" cy="727630"/>
            </a:xfrm>
          </p:grpSpPr>
          <p:sp>
            <p:nvSpPr>
              <p:cNvPr id="40" name="文字方塊 39"/>
              <p:cNvSpPr txBox="1"/>
              <p:nvPr/>
            </p:nvSpPr>
            <p:spPr>
              <a:xfrm>
                <a:off x="1612627" y="3378284"/>
                <a:ext cx="160595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dirty="0" smtClean="0"/>
                  <a:t>[O]</a:t>
                </a:r>
                <a:r>
                  <a:rPr lang="zh-TW" altLang="en-US" dirty="0" smtClean="0"/>
                  <a:t>：</a:t>
                </a:r>
                <a:r>
                  <a:rPr lang="en-US" altLang="zh-TW" dirty="0" err="1" smtClean="0"/>
                  <a:t>No_Hole</a:t>
                </a:r>
                <a:endParaRPr lang="zh-TW" altLang="en-US" dirty="0"/>
              </a:p>
            </p:txBody>
          </p:sp>
          <p:sp>
            <p:nvSpPr>
              <p:cNvPr id="41" name="文字方塊 40"/>
              <p:cNvSpPr txBox="1"/>
              <p:nvPr/>
            </p:nvSpPr>
            <p:spPr>
              <a:xfrm>
                <a:off x="1612106" y="3736582"/>
                <a:ext cx="160595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dirty="0" smtClean="0"/>
                  <a:t>[P]</a:t>
                </a:r>
                <a:r>
                  <a:rPr lang="zh-TW" altLang="en-US" dirty="0" smtClean="0"/>
                  <a:t>：</a:t>
                </a:r>
                <a:r>
                  <a:rPr lang="en-US" altLang="zh-TW" dirty="0" smtClean="0"/>
                  <a:t>Hole</a:t>
                </a:r>
                <a:endParaRPr lang="zh-TW" altLang="en-US" dirty="0"/>
              </a:p>
            </p:txBody>
          </p:sp>
        </p:grpSp>
        <p:grpSp>
          <p:nvGrpSpPr>
            <p:cNvPr id="42" name="群組 41"/>
            <p:cNvGrpSpPr/>
            <p:nvPr/>
          </p:nvGrpSpPr>
          <p:grpSpPr>
            <a:xfrm>
              <a:off x="7106494" y="3376646"/>
              <a:ext cx="1606476" cy="727630"/>
              <a:chOff x="1612106" y="3378284"/>
              <a:chExt cx="1606476" cy="727630"/>
            </a:xfrm>
          </p:grpSpPr>
          <p:sp>
            <p:nvSpPr>
              <p:cNvPr id="43" name="文字方塊 42"/>
              <p:cNvSpPr txBox="1"/>
              <p:nvPr/>
            </p:nvSpPr>
            <p:spPr>
              <a:xfrm>
                <a:off x="1612627" y="3378284"/>
                <a:ext cx="160595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dirty="0" smtClean="0"/>
                  <a:t>[O]</a:t>
                </a:r>
                <a:r>
                  <a:rPr lang="zh-TW" altLang="en-US" dirty="0" smtClean="0"/>
                  <a:t>：</a:t>
                </a:r>
                <a:r>
                  <a:rPr lang="en-US" altLang="zh-TW" dirty="0" err="1" smtClean="0"/>
                  <a:t>No_Hole</a:t>
                </a:r>
                <a:endParaRPr lang="zh-TW" altLang="en-US" dirty="0"/>
              </a:p>
            </p:txBody>
          </p:sp>
          <p:sp>
            <p:nvSpPr>
              <p:cNvPr id="44" name="文字方塊 43"/>
              <p:cNvSpPr txBox="1"/>
              <p:nvPr/>
            </p:nvSpPr>
            <p:spPr>
              <a:xfrm>
                <a:off x="1612106" y="3736582"/>
                <a:ext cx="160595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dirty="0" smtClean="0"/>
                  <a:t>[P]</a:t>
                </a:r>
                <a:r>
                  <a:rPr lang="zh-TW" altLang="en-US" dirty="0" smtClean="0"/>
                  <a:t>：</a:t>
                </a:r>
                <a:r>
                  <a:rPr lang="en-US" altLang="zh-TW" dirty="0" smtClean="0"/>
                  <a:t>Hole</a:t>
                </a:r>
                <a:endParaRPr lang="zh-TW" altLang="en-US" dirty="0"/>
              </a:p>
            </p:txBody>
          </p:sp>
        </p:grpSp>
        <p:grpSp>
          <p:nvGrpSpPr>
            <p:cNvPr id="45" name="群組 44"/>
            <p:cNvGrpSpPr/>
            <p:nvPr/>
          </p:nvGrpSpPr>
          <p:grpSpPr>
            <a:xfrm>
              <a:off x="8960533" y="3376646"/>
              <a:ext cx="1606476" cy="727630"/>
              <a:chOff x="1612106" y="3378284"/>
              <a:chExt cx="1606476" cy="727630"/>
            </a:xfrm>
          </p:grpSpPr>
          <p:sp>
            <p:nvSpPr>
              <p:cNvPr id="46" name="文字方塊 45"/>
              <p:cNvSpPr txBox="1"/>
              <p:nvPr/>
            </p:nvSpPr>
            <p:spPr>
              <a:xfrm>
                <a:off x="1612627" y="3378284"/>
                <a:ext cx="160595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dirty="0" smtClean="0"/>
                  <a:t>[O]</a:t>
                </a:r>
                <a:r>
                  <a:rPr lang="zh-TW" altLang="en-US" dirty="0" smtClean="0"/>
                  <a:t>：</a:t>
                </a:r>
                <a:r>
                  <a:rPr lang="en-US" altLang="zh-TW" dirty="0" err="1" smtClean="0"/>
                  <a:t>No_Hole</a:t>
                </a:r>
                <a:endParaRPr lang="zh-TW" altLang="en-US" dirty="0"/>
              </a:p>
            </p:txBody>
          </p:sp>
          <p:sp>
            <p:nvSpPr>
              <p:cNvPr id="47" name="文字方塊 46"/>
              <p:cNvSpPr txBox="1"/>
              <p:nvPr/>
            </p:nvSpPr>
            <p:spPr>
              <a:xfrm>
                <a:off x="1612106" y="3736582"/>
                <a:ext cx="160595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dirty="0" smtClean="0"/>
                  <a:t>[P]</a:t>
                </a:r>
                <a:r>
                  <a:rPr lang="zh-TW" altLang="en-US" dirty="0" smtClean="0"/>
                  <a:t>：</a:t>
                </a:r>
                <a:r>
                  <a:rPr lang="en-US" altLang="zh-TW" dirty="0" smtClean="0"/>
                  <a:t>Hole</a:t>
                </a:r>
                <a:endParaRPr lang="zh-TW" alt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23642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54"/>
          <p:cNvSpPr txBox="1"/>
          <p:nvPr/>
        </p:nvSpPr>
        <p:spPr>
          <a:xfrm>
            <a:off x="1129829" y="303209"/>
            <a:ext cx="5976665" cy="707880"/>
          </a:xfrm>
          <a:prstGeom prst="rect">
            <a:avLst/>
          </a:prstGeom>
          <a:noFill/>
        </p:spPr>
        <p:txBody>
          <a:bodyPr wrap="square" lIns="91434" tIns="45717" rIns="91434" bIns="45717" rtlCol="0">
            <a:spAutoFit/>
          </a:bodyPr>
          <a:lstStyle>
            <a:defPPr>
              <a:defRPr lang="zh-CN"/>
            </a:defPPr>
            <a:lvl1pPr>
              <a:defRPr sz="3200">
                <a:solidFill>
                  <a:schemeClr val="tx1">
                    <a:lumMod val="75000"/>
                  </a:schemeClr>
                </a:solidFill>
                <a:latin typeface="方正卡通简体" pitchFamily="65" charset="-122"/>
                <a:ea typeface="方正卡通简体" pitchFamily="65" charset="-122"/>
              </a:defRPr>
            </a:lvl1pPr>
          </a:lstStyle>
          <a:p>
            <a:r>
              <a:rPr lang="en-US" altLang="zh-CN" sz="4000" b="1" dirty="0" smtClean="0">
                <a:solidFill>
                  <a:schemeClr val="accent1"/>
                </a:solidFill>
                <a:latin typeface="微软雅黑"/>
                <a:ea typeface="微软雅黑"/>
              </a:rPr>
              <a:t>YoloV3</a:t>
            </a:r>
            <a:r>
              <a:rPr lang="zh-TW" altLang="en-US" sz="4000" b="1" dirty="0" smtClean="0">
                <a:solidFill>
                  <a:schemeClr val="accent1"/>
                </a:solidFill>
                <a:latin typeface="微软雅黑"/>
                <a:ea typeface="微软雅黑"/>
              </a:rPr>
              <a:t>模型的選擇</a:t>
            </a:r>
            <a:endParaRPr lang="zh-CN" altLang="en-US" sz="4000" b="1" dirty="0">
              <a:solidFill>
                <a:schemeClr val="accent1"/>
              </a:solidFill>
              <a:latin typeface="微软雅黑"/>
              <a:ea typeface="微软雅黑"/>
            </a:endParaRPr>
          </a:p>
        </p:txBody>
      </p:sp>
      <p:grpSp>
        <p:nvGrpSpPr>
          <p:cNvPr id="20" name="群組 19"/>
          <p:cNvGrpSpPr/>
          <p:nvPr/>
        </p:nvGrpSpPr>
        <p:grpSpPr>
          <a:xfrm>
            <a:off x="557048" y="346034"/>
            <a:ext cx="438523" cy="622230"/>
            <a:chOff x="265738" y="268014"/>
            <a:chExt cx="438523" cy="622230"/>
          </a:xfrm>
        </p:grpSpPr>
        <p:sp>
          <p:nvSpPr>
            <p:cNvPr id="21" name="Freeform 5"/>
            <p:cNvSpPr>
              <a:spLocks/>
            </p:cNvSpPr>
            <p:nvPr/>
          </p:nvSpPr>
          <p:spPr bwMode="auto">
            <a:xfrm>
              <a:off x="269689" y="268014"/>
              <a:ext cx="262719" cy="266671"/>
            </a:xfrm>
            <a:custGeom>
              <a:avLst/>
              <a:gdLst>
                <a:gd name="T0" fmla="*/ 11 w 295"/>
                <a:gd name="T1" fmla="*/ 128 h 295"/>
                <a:gd name="T2" fmla="*/ 128 w 295"/>
                <a:gd name="T3" fmla="*/ 11 h 295"/>
                <a:gd name="T4" fmla="*/ 167 w 295"/>
                <a:gd name="T5" fmla="*/ 11 h 295"/>
                <a:gd name="T6" fmla="*/ 284 w 295"/>
                <a:gd name="T7" fmla="*/ 128 h 295"/>
                <a:gd name="T8" fmla="*/ 284 w 295"/>
                <a:gd name="T9" fmla="*/ 167 h 295"/>
                <a:gd name="T10" fmla="*/ 167 w 295"/>
                <a:gd name="T11" fmla="*/ 284 h 295"/>
                <a:gd name="T12" fmla="*/ 128 w 295"/>
                <a:gd name="T13" fmla="*/ 284 h 295"/>
                <a:gd name="T14" fmla="*/ 11 w 295"/>
                <a:gd name="T15" fmla="*/ 167 h 295"/>
                <a:gd name="T16" fmla="*/ 11 w 295"/>
                <a:gd name="T17" fmla="*/ 128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5" h="295">
                  <a:moveTo>
                    <a:pt x="11" y="128"/>
                  </a:moveTo>
                  <a:lnTo>
                    <a:pt x="128" y="11"/>
                  </a:lnTo>
                  <a:cubicBezTo>
                    <a:pt x="139" y="0"/>
                    <a:pt x="156" y="0"/>
                    <a:pt x="167" y="11"/>
                  </a:cubicBezTo>
                  <a:lnTo>
                    <a:pt x="284" y="128"/>
                  </a:lnTo>
                  <a:cubicBezTo>
                    <a:pt x="295" y="139"/>
                    <a:pt x="295" y="156"/>
                    <a:pt x="284" y="167"/>
                  </a:cubicBezTo>
                  <a:lnTo>
                    <a:pt x="167" y="284"/>
                  </a:lnTo>
                  <a:cubicBezTo>
                    <a:pt x="156" y="295"/>
                    <a:pt x="139" y="295"/>
                    <a:pt x="128" y="284"/>
                  </a:cubicBezTo>
                  <a:lnTo>
                    <a:pt x="11" y="167"/>
                  </a:lnTo>
                  <a:cubicBezTo>
                    <a:pt x="0" y="156"/>
                    <a:pt x="0" y="139"/>
                    <a:pt x="11" y="12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34" tIns="45717" rIns="91434" bIns="45717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6"/>
            <p:cNvSpPr>
              <a:spLocks/>
            </p:cNvSpPr>
            <p:nvPr/>
          </p:nvSpPr>
          <p:spPr bwMode="auto">
            <a:xfrm>
              <a:off x="441542" y="441843"/>
              <a:ext cx="262719" cy="268645"/>
            </a:xfrm>
            <a:custGeom>
              <a:avLst/>
              <a:gdLst>
                <a:gd name="T0" fmla="*/ 11 w 295"/>
                <a:gd name="T1" fmla="*/ 128 h 295"/>
                <a:gd name="T2" fmla="*/ 128 w 295"/>
                <a:gd name="T3" fmla="*/ 11 h 295"/>
                <a:gd name="T4" fmla="*/ 167 w 295"/>
                <a:gd name="T5" fmla="*/ 11 h 295"/>
                <a:gd name="T6" fmla="*/ 284 w 295"/>
                <a:gd name="T7" fmla="*/ 128 h 295"/>
                <a:gd name="T8" fmla="*/ 284 w 295"/>
                <a:gd name="T9" fmla="*/ 167 h 295"/>
                <a:gd name="T10" fmla="*/ 167 w 295"/>
                <a:gd name="T11" fmla="*/ 284 h 295"/>
                <a:gd name="T12" fmla="*/ 128 w 295"/>
                <a:gd name="T13" fmla="*/ 284 h 295"/>
                <a:gd name="T14" fmla="*/ 11 w 295"/>
                <a:gd name="T15" fmla="*/ 167 h 295"/>
                <a:gd name="T16" fmla="*/ 11 w 295"/>
                <a:gd name="T17" fmla="*/ 128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5" h="295">
                  <a:moveTo>
                    <a:pt x="11" y="128"/>
                  </a:moveTo>
                  <a:lnTo>
                    <a:pt x="128" y="11"/>
                  </a:lnTo>
                  <a:cubicBezTo>
                    <a:pt x="139" y="0"/>
                    <a:pt x="156" y="0"/>
                    <a:pt x="167" y="11"/>
                  </a:cubicBezTo>
                  <a:lnTo>
                    <a:pt x="284" y="128"/>
                  </a:lnTo>
                  <a:cubicBezTo>
                    <a:pt x="295" y="139"/>
                    <a:pt x="295" y="156"/>
                    <a:pt x="284" y="167"/>
                  </a:cubicBezTo>
                  <a:lnTo>
                    <a:pt x="167" y="284"/>
                  </a:lnTo>
                  <a:cubicBezTo>
                    <a:pt x="156" y="295"/>
                    <a:pt x="139" y="295"/>
                    <a:pt x="128" y="284"/>
                  </a:cubicBezTo>
                  <a:lnTo>
                    <a:pt x="11" y="167"/>
                  </a:lnTo>
                  <a:cubicBezTo>
                    <a:pt x="0" y="156"/>
                    <a:pt x="0" y="139"/>
                    <a:pt x="11" y="12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34" tIns="45717" rIns="91434" bIns="45717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7"/>
            <p:cNvSpPr>
              <a:spLocks/>
            </p:cNvSpPr>
            <p:nvPr/>
          </p:nvSpPr>
          <p:spPr bwMode="auto">
            <a:xfrm>
              <a:off x="265738" y="623573"/>
              <a:ext cx="260742" cy="266671"/>
            </a:xfrm>
            <a:custGeom>
              <a:avLst/>
              <a:gdLst>
                <a:gd name="T0" fmla="*/ 11 w 295"/>
                <a:gd name="T1" fmla="*/ 128 h 295"/>
                <a:gd name="T2" fmla="*/ 128 w 295"/>
                <a:gd name="T3" fmla="*/ 11 h 295"/>
                <a:gd name="T4" fmla="*/ 167 w 295"/>
                <a:gd name="T5" fmla="*/ 11 h 295"/>
                <a:gd name="T6" fmla="*/ 284 w 295"/>
                <a:gd name="T7" fmla="*/ 128 h 295"/>
                <a:gd name="T8" fmla="*/ 284 w 295"/>
                <a:gd name="T9" fmla="*/ 167 h 295"/>
                <a:gd name="T10" fmla="*/ 167 w 295"/>
                <a:gd name="T11" fmla="*/ 284 h 295"/>
                <a:gd name="T12" fmla="*/ 128 w 295"/>
                <a:gd name="T13" fmla="*/ 284 h 295"/>
                <a:gd name="T14" fmla="*/ 11 w 295"/>
                <a:gd name="T15" fmla="*/ 167 h 295"/>
                <a:gd name="T16" fmla="*/ 11 w 295"/>
                <a:gd name="T17" fmla="*/ 128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5" h="295">
                  <a:moveTo>
                    <a:pt x="11" y="128"/>
                  </a:moveTo>
                  <a:lnTo>
                    <a:pt x="128" y="11"/>
                  </a:lnTo>
                  <a:cubicBezTo>
                    <a:pt x="139" y="0"/>
                    <a:pt x="156" y="0"/>
                    <a:pt x="167" y="11"/>
                  </a:cubicBezTo>
                  <a:lnTo>
                    <a:pt x="284" y="128"/>
                  </a:lnTo>
                  <a:cubicBezTo>
                    <a:pt x="295" y="139"/>
                    <a:pt x="295" y="156"/>
                    <a:pt x="284" y="167"/>
                  </a:cubicBezTo>
                  <a:lnTo>
                    <a:pt x="167" y="284"/>
                  </a:lnTo>
                  <a:cubicBezTo>
                    <a:pt x="156" y="295"/>
                    <a:pt x="139" y="295"/>
                    <a:pt x="128" y="284"/>
                  </a:cubicBezTo>
                  <a:lnTo>
                    <a:pt x="11" y="167"/>
                  </a:lnTo>
                  <a:cubicBezTo>
                    <a:pt x="0" y="156"/>
                    <a:pt x="0" y="139"/>
                    <a:pt x="11" y="12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34" tIns="45717" rIns="91434" bIns="45717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8" name="矩形 17"/>
          <p:cNvSpPr/>
          <p:nvPr/>
        </p:nvSpPr>
        <p:spPr bwMode="auto">
          <a:xfrm>
            <a:off x="0" y="6765675"/>
            <a:ext cx="12196763" cy="99392"/>
          </a:xfrm>
          <a:prstGeom prst="rect">
            <a:avLst/>
          </a:prstGeom>
          <a:solidFill>
            <a:srgbClr val="0A97A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34" tIns="45717" rIns="91434" bIns="45717" numCol="1" rtlCol="0" anchor="t" anchorCtr="0" compatLnSpc="1">
            <a:prstTxWarp prst="textNoShape">
              <a:avLst/>
            </a:prstTxWarp>
          </a:bodyPr>
          <a:lstStyle/>
          <a:p>
            <a:pPr defTabSz="914339"/>
            <a:endParaRPr lang="zh-CN" altLang="en-US" sz="1700"/>
          </a:p>
        </p:txBody>
      </p:sp>
      <p:grpSp>
        <p:nvGrpSpPr>
          <p:cNvPr id="5" name="群組 4"/>
          <p:cNvGrpSpPr/>
          <p:nvPr/>
        </p:nvGrpSpPr>
        <p:grpSpPr>
          <a:xfrm>
            <a:off x="708850" y="1124744"/>
            <a:ext cx="8712968" cy="5218688"/>
            <a:chOff x="1633885" y="1124744"/>
            <a:chExt cx="8712968" cy="5218688"/>
          </a:xfrm>
        </p:grpSpPr>
        <p:pic>
          <p:nvPicPr>
            <p:cNvPr id="3" name="圖片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05893" y="1438057"/>
              <a:ext cx="8210550" cy="4905375"/>
            </a:xfrm>
            <a:prstGeom prst="rect">
              <a:avLst/>
            </a:prstGeom>
          </p:spPr>
        </p:pic>
        <p:sp>
          <p:nvSpPr>
            <p:cNvPr id="4" name="矩形 3"/>
            <p:cNvSpPr/>
            <p:nvPr/>
          </p:nvSpPr>
          <p:spPr bwMode="auto">
            <a:xfrm>
              <a:off x="1633885" y="1124744"/>
              <a:ext cx="8712968" cy="5218688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tabLst/>
              </a:pPr>
              <a:endParaRPr kumimoji="0" lang="zh-TW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endParaRPr>
            </a:p>
          </p:txBody>
        </p:sp>
      </p:grpSp>
      <p:sp>
        <p:nvSpPr>
          <p:cNvPr id="6" name="矩形 5"/>
          <p:cNvSpPr/>
          <p:nvPr/>
        </p:nvSpPr>
        <p:spPr bwMode="auto">
          <a:xfrm>
            <a:off x="5738341" y="4773885"/>
            <a:ext cx="3024336" cy="671339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33" name="向右箭號 32"/>
          <p:cNvSpPr/>
          <p:nvPr/>
        </p:nvSpPr>
        <p:spPr bwMode="auto">
          <a:xfrm>
            <a:off x="8976856" y="4905159"/>
            <a:ext cx="559327" cy="408789"/>
          </a:xfrm>
          <a:prstGeom prst="rightArrow">
            <a:avLst>
              <a:gd name="adj1" fmla="val 33786"/>
              <a:gd name="adj2" fmla="val 50000"/>
            </a:avLst>
          </a:prstGeom>
          <a:solidFill>
            <a:srgbClr val="FF33CC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9693521" y="4905159"/>
            <a:ext cx="2088232" cy="92333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b="1" dirty="0" smtClean="0"/>
              <a:t>Yolo</a:t>
            </a:r>
            <a:r>
              <a:rPr lang="zh-TW" altLang="en-US" b="1" dirty="0" smtClean="0"/>
              <a:t>的優點 </a:t>
            </a:r>
            <a:r>
              <a:rPr lang="en-US" altLang="zh-TW" b="1" dirty="0" smtClean="0"/>
              <a:t>:</a:t>
            </a:r>
          </a:p>
          <a:p>
            <a:pPr>
              <a:lnSpc>
                <a:spcPct val="150000"/>
              </a:lnSpc>
            </a:pPr>
            <a:r>
              <a:rPr lang="zh-TW" altLang="en-US" b="1" dirty="0" smtClean="0"/>
              <a:t>運算速度快且準</a:t>
            </a:r>
            <a:endParaRPr lang="en-US" altLang="zh-TW" b="1" dirty="0" smtClean="0"/>
          </a:p>
        </p:txBody>
      </p:sp>
    </p:spTree>
    <p:extLst>
      <p:ext uri="{BB962C8B-B14F-4D97-AF65-F5344CB8AC3E}">
        <p14:creationId xmlns:p14="http://schemas.microsoft.com/office/powerpoint/2010/main" val="3278347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內容版面配置區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95571" y="3599009"/>
            <a:ext cx="9977706" cy="30703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矩形 7"/>
          <p:cNvSpPr/>
          <p:nvPr/>
        </p:nvSpPr>
        <p:spPr bwMode="auto">
          <a:xfrm>
            <a:off x="1417861" y="5157192"/>
            <a:ext cx="2232248" cy="792088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9" name="矩形 8"/>
          <p:cNvSpPr/>
          <p:nvPr/>
        </p:nvSpPr>
        <p:spPr bwMode="auto">
          <a:xfrm>
            <a:off x="0" y="6765675"/>
            <a:ext cx="12196763" cy="99392"/>
          </a:xfrm>
          <a:prstGeom prst="rect">
            <a:avLst/>
          </a:prstGeom>
          <a:solidFill>
            <a:srgbClr val="0A97A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34" tIns="45717" rIns="91434" bIns="45717" numCol="1" rtlCol="0" anchor="t" anchorCtr="0" compatLnSpc="1">
            <a:prstTxWarp prst="textNoShape">
              <a:avLst/>
            </a:prstTxWarp>
          </a:bodyPr>
          <a:lstStyle/>
          <a:p>
            <a:pPr defTabSz="914339"/>
            <a:endParaRPr lang="zh-CN" altLang="en-US" sz="1700"/>
          </a:p>
        </p:txBody>
      </p:sp>
      <p:sp>
        <p:nvSpPr>
          <p:cNvPr id="10" name="TextBox 54"/>
          <p:cNvSpPr txBox="1"/>
          <p:nvPr/>
        </p:nvSpPr>
        <p:spPr>
          <a:xfrm>
            <a:off x="1129829" y="303209"/>
            <a:ext cx="5976665" cy="707880"/>
          </a:xfrm>
          <a:prstGeom prst="rect">
            <a:avLst/>
          </a:prstGeom>
          <a:noFill/>
        </p:spPr>
        <p:txBody>
          <a:bodyPr wrap="square" lIns="91434" tIns="45717" rIns="91434" bIns="45717" rtlCol="0">
            <a:spAutoFit/>
          </a:bodyPr>
          <a:lstStyle>
            <a:defPPr>
              <a:defRPr lang="zh-CN"/>
            </a:defPPr>
            <a:lvl1pPr>
              <a:defRPr sz="3200">
                <a:solidFill>
                  <a:schemeClr val="tx1">
                    <a:lumMod val="75000"/>
                  </a:schemeClr>
                </a:solidFill>
                <a:latin typeface="方正卡通简体" pitchFamily="65" charset="-122"/>
                <a:ea typeface="方正卡通简体" pitchFamily="65" charset="-122"/>
              </a:defRPr>
            </a:lvl1pPr>
          </a:lstStyle>
          <a:p>
            <a:r>
              <a:rPr lang="en-US" altLang="zh-CN" sz="4000" b="1" dirty="0" smtClean="0">
                <a:solidFill>
                  <a:schemeClr val="accent1"/>
                </a:solidFill>
                <a:latin typeface="微软雅黑"/>
                <a:ea typeface="微软雅黑"/>
              </a:rPr>
              <a:t>YoloV3</a:t>
            </a:r>
            <a:r>
              <a:rPr lang="zh-TW" altLang="en-US" sz="4000" b="1" dirty="0" smtClean="0">
                <a:solidFill>
                  <a:schemeClr val="accent1"/>
                </a:solidFill>
                <a:latin typeface="微软雅黑"/>
                <a:ea typeface="微软雅黑"/>
              </a:rPr>
              <a:t>模型的優點</a:t>
            </a:r>
            <a:endParaRPr lang="zh-CN" altLang="en-US" sz="4000" b="1" dirty="0">
              <a:solidFill>
                <a:schemeClr val="accent1"/>
              </a:solidFill>
              <a:latin typeface="微软雅黑"/>
              <a:ea typeface="微软雅黑"/>
            </a:endParaRPr>
          </a:p>
        </p:txBody>
      </p:sp>
      <p:grpSp>
        <p:nvGrpSpPr>
          <p:cNvPr id="11" name="群組 10"/>
          <p:cNvGrpSpPr/>
          <p:nvPr/>
        </p:nvGrpSpPr>
        <p:grpSpPr>
          <a:xfrm>
            <a:off x="557048" y="346034"/>
            <a:ext cx="438523" cy="622230"/>
            <a:chOff x="265738" y="268014"/>
            <a:chExt cx="438523" cy="622230"/>
          </a:xfrm>
        </p:grpSpPr>
        <p:sp>
          <p:nvSpPr>
            <p:cNvPr id="12" name="Freeform 5"/>
            <p:cNvSpPr>
              <a:spLocks/>
            </p:cNvSpPr>
            <p:nvPr/>
          </p:nvSpPr>
          <p:spPr bwMode="auto">
            <a:xfrm>
              <a:off x="269689" y="268014"/>
              <a:ext cx="262719" cy="266671"/>
            </a:xfrm>
            <a:custGeom>
              <a:avLst/>
              <a:gdLst>
                <a:gd name="T0" fmla="*/ 11 w 295"/>
                <a:gd name="T1" fmla="*/ 128 h 295"/>
                <a:gd name="T2" fmla="*/ 128 w 295"/>
                <a:gd name="T3" fmla="*/ 11 h 295"/>
                <a:gd name="T4" fmla="*/ 167 w 295"/>
                <a:gd name="T5" fmla="*/ 11 h 295"/>
                <a:gd name="T6" fmla="*/ 284 w 295"/>
                <a:gd name="T7" fmla="*/ 128 h 295"/>
                <a:gd name="T8" fmla="*/ 284 w 295"/>
                <a:gd name="T9" fmla="*/ 167 h 295"/>
                <a:gd name="T10" fmla="*/ 167 w 295"/>
                <a:gd name="T11" fmla="*/ 284 h 295"/>
                <a:gd name="T12" fmla="*/ 128 w 295"/>
                <a:gd name="T13" fmla="*/ 284 h 295"/>
                <a:gd name="T14" fmla="*/ 11 w 295"/>
                <a:gd name="T15" fmla="*/ 167 h 295"/>
                <a:gd name="T16" fmla="*/ 11 w 295"/>
                <a:gd name="T17" fmla="*/ 128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5" h="295">
                  <a:moveTo>
                    <a:pt x="11" y="128"/>
                  </a:moveTo>
                  <a:lnTo>
                    <a:pt x="128" y="11"/>
                  </a:lnTo>
                  <a:cubicBezTo>
                    <a:pt x="139" y="0"/>
                    <a:pt x="156" y="0"/>
                    <a:pt x="167" y="11"/>
                  </a:cubicBezTo>
                  <a:lnTo>
                    <a:pt x="284" y="128"/>
                  </a:lnTo>
                  <a:cubicBezTo>
                    <a:pt x="295" y="139"/>
                    <a:pt x="295" y="156"/>
                    <a:pt x="284" y="167"/>
                  </a:cubicBezTo>
                  <a:lnTo>
                    <a:pt x="167" y="284"/>
                  </a:lnTo>
                  <a:cubicBezTo>
                    <a:pt x="156" y="295"/>
                    <a:pt x="139" y="295"/>
                    <a:pt x="128" y="284"/>
                  </a:cubicBezTo>
                  <a:lnTo>
                    <a:pt x="11" y="167"/>
                  </a:lnTo>
                  <a:cubicBezTo>
                    <a:pt x="0" y="156"/>
                    <a:pt x="0" y="139"/>
                    <a:pt x="11" y="12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34" tIns="45717" rIns="91434" bIns="45717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" name="Freeform 6"/>
            <p:cNvSpPr>
              <a:spLocks/>
            </p:cNvSpPr>
            <p:nvPr/>
          </p:nvSpPr>
          <p:spPr bwMode="auto">
            <a:xfrm>
              <a:off x="441542" y="441843"/>
              <a:ext cx="262719" cy="268645"/>
            </a:xfrm>
            <a:custGeom>
              <a:avLst/>
              <a:gdLst>
                <a:gd name="T0" fmla="*/ 11 w 295"/>
                <a:gd name="T1" fmla="*/ 128 h 295"/>
                <a:gd name="T2" fmla="*/ 128 w 295"/>
                <a:gd name="T3" fmla="*/ 11 h 295"/>
                <a:gd name="T4" fmla="*/ 167 w 295"/>
                <a:gd name="T5" fmla="*/ 11 h 295"/>
                <a:gd name="T6" fmla="*/ 284 w 295"/>
                <a:gd name="T7" fmla="*/ 128 h 295"/>
                <a:gd name="T8" fmla="*/ 284 w 295"/>
                <a:gd name="T9" fmla="*/ 167 h 295"/>
                <a:gd name="T10" fmla="*/ 167 w 295"/>
                <a:gd name="T11" fmla="*/ 284 h 295"/>
                <a:gd name="T12" fmla="*/ 128 w 295"/>
                <a:gd name="T13" fmla="*/ 284 h 295"/>
                <a:gd name="T14" fmla="*/ 11 w 295"/>
                <a:gd name="T15" fmla="*/ 167 h 295"/>
                <a:gd name="T16" fmla="*/ 11 w 295"/>
                <a:gd name="T17" fmla="*/ 128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5" h="295">
                  <a:moveTo>
                    <a:pt x="11" y="128"/>
                  </a:moveTo>
                  <a:lnTo>
                    <a:pt x="128" y="11"/>
                  </a:lnTo>
                  <a:cubicBezTo>
                    <a:pt x="139" y="0"/>
                    <a:pt x="156" y="0"/>
                    <a:pt x="167" y="11"/>
                  </a:cubicBezTo>
                  <a:lnTo>
                    <a:pt x="284" y="128"/>
                  </a:lnTo>
                  <a:cubicBezTo>
                    <a:pt x="295" y="139"/>
                    <a:pt x="295" y="156"/>
                    <a:pt x="284" y="167"/>
                  </a:cubicBezTo>
                  <a:lnTo>
                    <a:pt x="167" y="284"/>
                  </a:lnTo>
                  <a:cubicBezTo>
                    <a:pt x="156" y="295"/>
                    <a:pt x="139" y="295"/>
                    <a:pt x="128" y="284"/>
                  </a:cubicBezTo>
                  <a:lnTo>
                    <a:pt x="11" y="167"/>
                  </a:lnTo>
                  <a:cubicBezTo>
                    <a:pt x="0" y="156"/>
                    <a:pt x="0" y="139"/>
                    <a:pt x="11" y="12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34" tIns="45717" rIns="91434" bIns="45717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" name="Freeform 7"/>
            <p:cNvSpPr>
              <a:spLocks/>
            </p:cNvSpPr>
            <p:nvPr/>
          </p:nvSpPr>
          <p:spPr bwMode="auto">
            <a:xfrm>
              <a:off x="265738" y="623573"/>
              <a:ext cx="260742" cy="266671"/>
            </a:xfrm>
            <a:custGeom>
              <a:avLst/>
              <a:gdLst>
                <a:gd name="T0" fmla="*/ 11 w 295"/>
                <a:gd name="T1" fmla="*/ 128 h 295"/>
                <a:gd name="T2" fmla="*/ 128 w 295"/>
                <a:gd name="T3" fmla="*/ 11 h 295"/>
                <a:gd name="T4" fmla="*/ 167 w 295"/>
                <a:gd name="T5" fmla="*/ 11 h 295"/>
                <a:gd name="T6" fmla="*/ 284 w 295"/>
                <a:gd name="T7" fmla="*/ 128 h 295"/>
                <a:gd name="T8" fmla="*/ 284 w 295"/>
                <a:gd name="T9" fmla="*/ 167 h 295"/>
                <a:gd name="T10" fmla="*/ 167 w 295"/>
                <a:gd name="T11" fmla="*/ 284 h 295"/>
                <a:gd name="T12" fmla="*/ 128 w 295"/>
                <a:gd name="T13" fmla="*/ 284 h 295"/>
                <a:gd name="T14" fmla="*/ 11 w 295"/>
                <a:gd name="T15" fmla="*/ 167 h 295"/>
                <a:gd name="T16" fmla="*/ 11 w 295"/>
                <a:gd name="T17" fmla="*/ 128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5" h="295">
                  <a:moveTo>
                    <a:pt x="11" y="128"/>
                  </a:moveTo>
                  <a:lnTo>
                    <a:pt x="128" y="11"/>
                  </a:lnTo>
                  <a:cubicBezTo>
                    <a:pt x="139" y="0"/>
                    <a:pt x="156" y="0"/>
                    <a:pt x="167" y="11"/>
                  </a:cubicBezTo>
                  <a:lnTo>
                    <a:pt x="284" y="128"/>
                  </a:lnTo>
                  <a:cubicBezTo>
                    <a:pt x="295" y="139"/>
                    <a:pt x="295" y="156"/>
                    <a:pt x="284" y="167"/>
                  </a:cubicBezTo>
                  <a:lnTo>
                    <a:pt x="167" y="284"/>
                  </a:lnTo>
                  <a:cubicBezTo>
                    <a:pt x="156" y="295"/>
                    <a:pt x="139" y="295"/>
                    <a:pt x="128" y="284"/>
                  </a:cubicBezTo>
                  <a:lnTo>
                    <a:pt x="11" y="167"/>
                  </a:lnTo>
                  <a:cubicBezTo>
                    <a:pt x="0" y="156"/>
                    <a:pt x="0" y="139"/>
                    <a:pt x="11" y="12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34" tIns="45717" rIns="91434" bIns="45717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5" name="內容版面配置區 4"/>
          <p:cNvSpPr txBox="1">
            <a:spLocks/>
          </p:cNvSpPr>
          <p:nvPr/>
        </p:nvSpPr>
        <p:spPr bwMode="auto">
          <a:xfrm>
            <a:off x="1008392" y="1296603"/>
            <a:ext cx="10601349" cy="22764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34" tIns="45717" rIns="91434" bIns="45717" numCol="1" anchor="t" anchorCtr="0" compatLnSpc="1">
            <a:prstTxWarp prst="textNoShape">
              <a:avLst/>
            </a:prstTxWarp>
          </a:bodyPr>
          <a:lstStyle>
            <a:lvl1pPr marL="342877" indent="-342877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42901" indent="-28573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accent1"/>
                </a:solidFill>
                <a:latin typeface="+mn-lt"/>
                <a:ea typeface="仿宋_GB2312" pitchFamily="49" charset="-122"/>
              </a:defRPr>
            </a:lvl2pPr>
            <a:lvl3pPr marL="1142923" indent="-228584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accent1"/>
                </a:solidFill>
                <a:latin typeface="+mn-lt"/>
                <a:ea typeface="宋体" pitchFamily="2" charset="-122"/>
              </a:defRPr>
            </a:lvl3pPr>
            <a:lvl4pPr marL="1600093" indent="-228584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accent1"/>
                </a:solidFill>
                <a:latin typeface="+mn-lt"/>
                <a:ea typeface="宋体" pitchFamily="2" charset="-122"/>
              </a:defRPr>
            </a:lvl4pPr>
            <a:lvl5pPr marL="2057263" indent="-228584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1"/>
                </a:solidFill>
                <a:latin typeface="+mn-lt"/>
                <a:ea typeface="宋体" pitchFamily="2" charset="-122"/>
              </a:defRPr>
            </a:lvl5pPr>
            <a:lvl6pPr marL="2514432" indent="-228584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6pPr>
            <a:lvl7pPr marL="2971602" indent="-228584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7pPr>
            <a:lvl8pPr marL="3428771" indent="-228584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8pPr>
            <a:lvl9pPr marL="3885941" indent="-228584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9pPr>
          </a:lstStyle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TW" altLang="en-US" kern="0" dirty="0" smtClean="0"/>
              <a:t>吸收</a:t>
            </a:r>
            <a:r>
              <a:rPr lang="en-US" altLang="zh-TW" kern="0" dirty="0" err="1" smtClean="0"/>
              <a:t>Resnet</a:t>
            </a:r>
            <a:r>
              <a:rPr lang="zh-TW" altLang="en-US" kern="0" dirty="0" smtClean="0"/>
              <a:t>網路改善梯度消失的優點，加深卷積網路到</a:t>
            </a:r>
            <a:r>
              <a:rPr lang="en-US" altLang="zh-TW" kern="0" dirty="0" smtClean="0"/>
              <a:t>53</a:t>
            </a:r>
            <a:r>
              <a:rPr lang="zh-TW" altLang="en-US" kern="0" dirty="0" smtClean="0"/>
              <a:t>層</a:t>
            </a:r>
            <a:endParaRPr lang="en-US" altLang="zh-TW" kern="0" dirty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TW" altLang="en-US" kern="0" dirty="0" smtClean="0"/>
              <a:t>使用</a:t>
            </a:r>
            <a:r>
              <a:rPr lang="en-US" altLang="zh-TW" kern="0" dirty="0" smtClean="0"/>
              <a:t>FPN</a:t>
            </a:r>
            <a:r>
              <a:rPr lang="zh-TW" altLang="en-US" kern="0" dirty="0" smtClean="0"/>
              <a:t>多層級預測架構提升小物體的預測能力</a:t>
            </a:r>
            <a:endParaRPr lang="en-US" altLang="zh-TW" kern="0" dirty="0" smtClean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TW" altLang="en-US" kern="0" dirty="0" smtClean="0"/>
              <a:t>單層預測</a:t>
            </a:r>
            <a:r>
              <a:rPr lang="en-US" altLang="zh-TW" kern="0" dirty="0" smtClean="0"/>
              <a:t>5</a:t>
            </a:r>
            <a:r>
              <a:rPr lang="zh-TW" altLang="en-US" kern="0" dirty="0" smtClean="0"/>
              <a:t>種</a:t>
            </a:r>
            <a:r>
              <a:rPr lang="en-US" altLang="zh-TW" kern="0" dirty="0" err="1" smtClean="0"/>
              <a:t>Bbox</a:t>
            </a:r>
            <a:r>
              <a:rPr lang="zh-TW" altLang="en-US" kern="0" dirty="0" smtClean="0"/>
              <a:t>變成到每層預測</a:t>
            </a:r>
            <a:r>
              <a:rPr lang="en-US" altLang="zh-TW" kern="0" dirty="0" smtClean="0"/>
              <a:t>3</a:t>
            </a:r>
            <a:r>
              <a:rPr lang="zh-TW" altLang="en-US" kern="0" dirty="0" smtClean="0"/>
              <a:t>種</a:t>
            </a:r>
            <a:r>
              <a:rPr lang="en-US" altLang="zh-TW" kern="0" dirty="0" err="1" smtClean="0"/>
              <a:t>Bbox</a:t>
            </a:r>
            <a:r>
              <a:rPr lang="en-US" altLang="zh-TW" kern="0" dirty="0" smtClean="0"/>
              <a:t>(</a:t>
            </a:r>
            <a:r>
              <a:rPr lang="zh-TW" altLang="en-US" kern="0" dirty="0" smtClean="0"/>
              <a:t>共</a:t>
            </a:r>
            <a:r>
              <a:rPr lang="en-US" altLang="zh-TW" kern="0" dirty="0" smtClean="0"/>
              <a:t>9</a:t>
            </a:r>
            <a:r>
              <a:rPr lang="zh-TW" altLang="en-US" kern="0" dirty="0" smtClean="0"/>
              <a:t>種</a:t>
            </a:r>
            <a:r>
              <a:rPr lang="en-US" altLang="zh-TW" kern="0" dirty="0" smtClean="0"/>
              <a:t>)</a:t>
            </a:r>
            <a:endParaRPr lang="en-US" altLang="zh-TW" kern="0" dirty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TW" altLang="en-US" kern="0" dirty="0" smtClean="0"/>
              <a:t>種類預測從</a:t>
            </a:r>
            <a:r>
              <a:rPr lang="en-US" altLang="zh-TW" kern="0" dirty="0" err="1" smtClean="0"/>
              <a:t>Softmax</a:t>
            </a:r>
            <a:r>
              <a:rPr lang="zh-TW" altLang="en-US" kern="0" dirty="0" smtClean="0"/>
              <a:t>改用</a:t>
            </a:r>
            <a:r>
              <a:rPr lang="en-US" altLang="zh-TW" kern="0" dirty="0" smtClean="0"/>
              <a:t>logistic classifier</a:t>
            </a:r>
            <a:r>
              <a:rPr lang="en-US" altLang="zh-TW" kern="0" dirty="0"/>
              <a:t>(</a:t>
            </a:r>
            <a:r>
              <a:rPr lang="zh-TW" altLang="en-US" kern="0" dirty="0" smtClean="0"/>
              <a:t>每個</a:t>
            </a:r>
            <a:r>
              <a:rPr lang="en-US" altLang="zh-TW" kern="0" dirty="0" err="1" smtClean="0"/>
              <a:t>Bbox</a:t>
            </a:r>
            <a:r>
              <a:rPr lang="zh-TW" altLang="en-US" kern="0" dirty="0" smtClean="0"/>
              <a:t>可以包含數個類別</a:t>
            </a:r>
            <a:r>
              <a:rPr lang="en-US" altLang="zh-TW" kern="0" dirty="0" smtClean="0"/>
              <a:t>)</a:t>
            </a:r>
            <a:endParaRPr lang="zh-TW" altLang="en-US" kern="0" dirty="0"/>
          </a:p>
        </p:txBody>
      </p:sp>
    </p:spTree>
    <p:extLst>
      <p:ext uri="{BB962C8B-B14F-4D97-AF65-F5344CB8AC3E}">
        <p14:creationId xmlns:p14="http://schemas.microsoft.com/office/powerpoint/2010/main" val="2193373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5"/>
          <p:cNvSpPr>
            <a:spLocks noChangeArrowheads="1"/>
          </p:cNvSpPr>
          <p:nvPr/>
        </p:nvSpPr>
        <p:spPr bwMode="auto">
          <a:xfrm>
            <a:off x="0" y="257319"/>
            <a:ext cx="1201837" cy="833437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4" tIns="45717" rIns="91434" bIns="45717"/>
          <a:lstStyle/>
          <a:p>
            <a:pPr>
              <a:buFont typeface="Arial" charset="0"/>
              <a:buNone/>
            </a:pPr>
            <a:endParaRPr lang="zh-CN" altLang="en-US"/>
          </a:p>
        </p:txBody>
      </p:sp>
      <p:sp>
        <p:nvSpPr>
          <p:cNvPr id="27" name="Freeform 6"/>
          <p:cNvSpPr>
            <a:spLocks/>
          </p:cNvSpPr>
          <p:nvPr/>
        </p:nvSpPr>
        <p:spPr bwMode="auto">
          <a:xfrm>
            <a:off x="599606" y="339867"/>
            <a:ext cx="530224" cy="668339"/>
          </a:xfrm>
          <a:custGeom>
            <a:avLst/>
            <a:gdLst>
              <a:gd name="T0" fmla="*/ 510720 w 1173"/>
              <a:gd name="T1" fmla="*/ 242556 h 1472"/>
              <a:gd name="T2" fmla="*/ 494464 w 1173"/>
              <a:gd name="T3" fmla="*/ 21309 h 1472"/>
              <a:gd name="T4" fmla="*/ 481820 w 1173"/>
              <a:gd name="T5" fmla="*/ 24482 h 1472"/>
              <a:gd name="T6" fmla="*/ 452920 w 1173"/>
              <a:gd name="T7" fmla="*/ 30830 h 1472"/>
              <a:gd name="T8" fmla="*/ 414988 w 1173"/>
              <a:gd name="T9" fmla="*/ 24482 h 1472"/>
              <a:gd name="T10" fmla="*/ 284035 w 1173"/>
              <a:gd name="T11" fmla="*/ 2267 h 1472"/>
              <a:gd name="T12" fmla="*/ 0 w 1173"/>
              <a:gd name="T13" fmla="*/ 348193 h 1472"/>
              <a:gd name="T14" fmla="*/ 290356 w 1173"/>
              <a:gd name="T15" fmla="*/ 665102 h 1472"/>
              <a:gd name="T16" fmla="*/ 529686 w 1173"/>
              <a:gd name="T17" fmla="*/ 492366 h 1472"/>
              <a:gd name="T18" fmla="*/ 491303 w 1173"/>
              <a:gd name="T19" fmla="*/ 469697 h 1472"/>
              <a:gd name="T20" fmla="*/ 312483 w 1173"/>
              <a:gd name="T21" fmla="*/ 620671 h 1472"/>
              <a:gd name="T22" fmla="*/ 130954 w 1173"/>
              <a:gd name="T23" fmla="*/ 328697 h 1472"/>
              <a:gd name="T24" fmla="*/ 290356 w 1173"/>
              <a:gd name="T25" fmla="*/ 47151 h 1472"/>
              <a:gd name="T26" fmla="*/ 472337 w 1173"/>
              <a:gd name="T27" fmla="*/ 258424 h 1472"/>
              <a:gd name="T28" fmla="*/ 510720 w 1173"/>
              <a:gd name="T29" fmla="*/ 242556 h 1472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1173" h="1472">
                <a:moveTo>
                  <a:pt x="1131" y="535"/>
                </a:moveTo>
                <a:lnTo>
                  <a:pt x="1095" y="47"/>
                </a:lnTo>
                <a:cubicBezTo>
                  <a:pt x="1090" y="47"/>
                  <a:pt x="1081" y="49"/>
                  <a:pt x="1067" y="54"/>
                </a:cubicBezTo>
                <a:cubicBezTo>
                  <a:pt x="1043" y="64"/>
                  <a:pt x="1022" y="68"/>
                  <a:pt x="1003" y="68"/>
                </a:cubicBezTo>
                <a:cubicBezTo>
                  <a:pt x="975" y="68"/>
                  <a:pt x="947" y="64"/>
                  <a:pt x="919" y="54"/>
                </a:cubicBezTo>
                <a:cubicBezTo>
                  <a:pt x="810" y="17"/>
                  <a:pt x="714" y="0"/>
                  <a:pt x="629" y="5"/>
                </a:cubicBezTo>
                <a:cubicBezTo>
                  <a:pt x="214" y="24"/>
                  <a:pt x="5" y="278"/>
                  <a:pt x="0" y="768"/>
                </a:cubicBezTo>
                <a:cubicBezTo>
                  <a:pt x="5" y="1225"/>
                  <a:pt x="219" y="1458"/>
                  <a:pt x="643" y="1467"/>
                </a:cubicBezTo>
                <a:cubicBezTo>
                  <a:pt x="912" y="1472"/>
                  <a:pt x="1088" y="1345"/>
                  <a:pt x="1173" y="1086"/>
                </a:cubicBezTo>
                <a:lnTo>
                  <a:pt x="1088" y="1036"/>
                </a:lnTo>
                <a:cubicBezTo>
                  <a:pt x="999" y="1258"/>
                  <a:pt x="867" y="1369"/>
                  <a:pt x="692" y="1369"/>
                </a:cubicBezTo>
                <a:cubicBezTo>
                  <a:pt x="424" y="1359"/>
                  <a:pt x="290" y="1145"/>
                  <a:pt x="290" y="725"/>
                </a:cubicBezTo>
                <a:cubicBezTo>
                  <a:pt x="290" y="316"/>
                  <a:pt x="408" y="108"/>
                  <a:pt x="643" y="104"/>
                </a:cubicBezTo>
                <a:cubicBezTo>
                  <a:pt x="827" y="94"/>
                  <a:pt x="961" y="250"/>
                  <a:pt x="1046" y="570"/>
                </a:cubicBezTo>
                <a:lnTo>
                  <a:pt x="1131" y="53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34" tIns="45717" rIns="91434" bIns="45717"/>
          <a:lstStyle/>
          <a:p>
            <a:endParaRPr lang="zh-CN" altLang="en-US"/>
          </a:p>
        </p:txBody>
      </p:sp>
      <p:sp>
        <p:nvSpPr>
          <p:cNvPr id="28" name="Freeform 7"/>
          <p:cNvSpPr>
            <a:spLocks noEditPoints="1"/>
          </p:cNvSpPr>
          <p:nvPr/>
        </p:nvSpPr>
        <p:spPr bwMode="auto">
          <a:xfrm>
            <a:off x="1507381" y="852631"/>
            <a:ext cx="990600" cy="201613"/>
          </a:xfrm>
          <a:custGeom>
            <a:avLst/>
            <a:gdLst>
              <a:gd name="T0" fmla="*/ 22141 w 2195"/>
              <a:gd name="T1" fmla="*/ 126007 h 445"/>
              <a:gd name="T2" fmla="*/ 113870 w 2195"/>
              <a:gd name="T3" fmla="*/ 125101 h 445"/>
              <a:gd name="T4" fmla="*/ 68684 w 2195"/>
              <a:gd name="T5" fmla="*/ 200795 h 445"/>
              <a:gd name="T6" fmla="*/ 70491 w 2195"/>
              <a:gd name="T7" fmla="*/ 47593 h 445"/>
              <a:gd name="T8" fmla="*/ 68684 w 2195"/>
              <a:gd name="T9" fmla="*/ 200795 h 445"/>
              <a:gd name="T10" fmla="*/ 300490 w 2195"/>
              <a:gd name="T11" fmla="*/ 196716 h 445"/>
              <a:gd name="T12" fmla="*/ 279253 w 2195"/>
              <a:gd name="T13" fmla="*/ 106064 h 445"/>
              <a:gd name="T14" fmla="*/ 201532 w 2195"/>
              <a:gd name="T15" fmla="*/ 106970 h 445"/>
              <a:gd name="T16" fmla="*/ 180746 w 2195"/>
              <a:gd name="T17" fmla="*/ 197623 h 445"/>
              <a:gd name="T18" fmla="*/ 201532 w 2195"/>
              <a:gd name="T19" fmla="*/ 50312 h 445"/>
              <a:gd name="T20" fmla="*/ 249881 w 2195"/>
              <a:gd name="T21" fmla="*/ 46233 h 445"/>
              <a:gd name="T22" fmla="*/ 405323 w 2195"/>
              <a:gd name="T23" fmla="*/ 184478 h 445"/>
              <a:gd name="T24" fmla="*/ 387248 w 2195"/>
              <a:gd name="T25" fmla="*/ 199889 h 445"/>
              <a:gd name="T26" fmla="*/ 356973 w 2195"/>
              <a:gd name="T27" fmla="*/ 68443 h 445"/>
              <a:gd name="T28" fmla="*/ 336640 w 2195"/>
              <a:gd name="T29" fmla="*/ 50312 h 445"/>
              <a:gd name="T30" fmla="*/ 356973 w 2195"/>
              <a:gd name="T31" fmla="*/ 10878 h 445"/>
              <a:gd name="T32" fmla="*/ 378211 w 2195"/>
              <a:gd name="T33" fmla="*/ 50312 h 445"/>
              <a:gd name="T34" fmla="*/ 405323 w 2195"/>
              <a:gd name="T35" fmla="*/ 68443 h 445"/>
              <a:gd name="T36" fmla="*/ 378211 w 2195"/>
              <a:gd name="T37" fmla="*/ 167707 h 445"/>
              <a:gd name="T38" fmla="*/ 405323 w 2195"/>
              <a:gd name="T39" fmla="*/ 184478 h 445"/>
              <a:gd name="T40" fmla="*/ 548564 w 2195"/>
              <a:gd name="T41" fmla="*/ 112862 h 445"/>
              <a:gd name="T42" fmla="*/ 460902 w 2195"/>
              <a:gd name="T43" fmla="*/ 112862 h 445"/>
              <a:gd name="T44" fmla="*/ 570706 w 2195"/>
              <a:gd name="T45" fmla="*/ 157282 h 445"/>
              <a:gd name="T46" fmla="*/ 436502 w 2195"/>
              <a:gd name="T47" fmla="*/ 126007 h 445"/>
              <a:gd name="T48" fmla="*/ 571609 w 2195"/>
              <a:gd name="T49" fmla="*/ 126007 h 445"/>
              <a:gd name="T50" fmla="*/ 459999 w 2195"/>
              <a:gd name="T51" fmla="*/ 130993 h 445"/>
              <a:gd name="T52" fmla="*/ 548564 w 2195"/>
              <a:gd name="T53" fmla="*/ 151390 h 445"/>
              <a:gd name="T54" fmla="*/ 734733 w 2195"/>
              <a:gd name="T55" fmla="*/ 196716 h 445"/>
              <a:gd name="T56" fmla="*/ 713947 w 2195"/>
              <a:gd name="T57" fmla="*/ 106064 h 445"/>
              <a:gd name="T58" fmla="*/ 636226 w 2195"/>
              <a:gd name="T59" fmla="*/ 106970 h 445"/>
              <a:gd name="T60" fmla="*/ 614988 w 2195"/>
              <a:gd name="T61" fmla="*/ 197623 h 445"/>
              <a:gd name="T62" fmla="*/ 636226 w 2195"/>
              <a:gd name="T63" fmla="*/ 50312 h 445"/>
              <a:gd name="T64" fmla="*/ 684576 w 2195"/>
              <a:gd name="T65" fmla="*/ 46233 h 445"/>
              <a:gd name="T66" fmla="*/ 840017 w 2195"/>
              <a:gd name="T67" fmla="*/ 184478 h 445"/>
              <a:gd name="T68" fmla="*/ 821491 w 2195"/>
              <a:gd name="T69" fmla="*/ 199889 h 445"/>
              <a:gd name="T70" fmla="*/ 791668 w 2195"/>
              <a:gd name="T71" fmla="*/ 68443 h 445"/>
              <a:gd name="T72" fmla="*/ 771334 w 2195"/>
              <a:gd name="T73" fmla="*/ 50312 h 445"/>
              <a:gd name="T74" fmla="*/ 791668 w 2195"/>
              <a:gd name="T75" fmla="*/ 10878 h 445"/>
              <a:gd name="T76" fmla="*/ 812454 w 2195"/>
              <a:gd name="T77" fmla="*/ 50312 h 445"/>
              <a:gd name="T78" fmla="*/ 840017 w 2195"/>
              <a:gd name="T79" fmla="*/ 68443 h 445"/>
              <a:gd name="T80" fmla="*/ 812454 w 2195"/>
              <a:gd name="T81" fmla="*/ 167707 h 445"/>
              <a:gd name="T82" fmla="*/ 840017 w 2195"/>
              <a:gd name="T83" fmla="*/ 184478 h 445"/>
              <a:gd name="T84" fmla="*/ 985066 w 2195"/>
              <a:gd name="T85" fmla="*/ 85667 h 445"/>
              <a:gd name="T86" fmla="*/ 875263 w 2195"/>
              <a:gd name="T87" fmla="*/ 87933 h 445"/>
              <a:gd name="T88" fmla="*/ 968799 w 2195"/>
              <a:gd name="T89" fmla="*/ 159549 h 445"/>
              <a:gd name="T90" fmla="*/ 890174 w 2195"/>
              <a:gd name="T91" fmla="*/ 151390 h 445"/>
              <a:gd name="T92" fmla="*/ 931746 w 2195"/>
              <a:gd name="T93" fmla="*/ 200795 h 445"/>
              <a:gd name="T94" fmla="*/ 937620 w 2195"/>
              <a:gd name="T95" fmla="*/ 114222 h 445"/>
              <a:gd name="T96" fmla="*/ 929487 w 2195"/>
              <a:gd name="T97" fmla="*/ 65723 h 445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</a:gdLst>
            <a:ahLst/>
            <a:cxnLst>
              <a:cxn ang="T98">
                <a:pos x="T0" y="T1"/>
              </a:cxn>
              <a:cxn ang="T99">
                <a:pos x="T2" y="T3"/>
              </a:cxn>
              <a:cxn ang="T100">
                <a:pos x="T4" y="T5"/>
              </a:cxn>
              <a:cxn ang="T101">
                <a:pos x="T6" y="T7"/>
              </a:cxn>
              <a:cxn ang="T102">
                <a:pos x="T8" y="T9"/>
              </a:cxn>
              <a:cxn ang="T103">
                <a:pos x="T10" y="T11"/>
              </a:cxn>
              <a:cxn ang="T104">
                <a:pos x="T12" y="T13"/>
              </a:cxn>
              <a:cxn ang="T105">
                <a:pos x="T14" y="T15"/>
              </a:cxn>
              <a:cxn ang="T106">
                <a:pos x="T16" y="T17"/>
              </a:cxn>
              <a:cxn ang="T107">
                <a:pos x="T18" y="T19"/>
              </a:cxn>
              <a:cxn ang="T108">
                <a:pos x="T20" y="T21"/>
              </a:cxn>
              <a:cxn ang="T109">
                <a:pos x="T22" y="T23"/>
              </a:cxn>
              <a:cxn ang="T110">
                <a:pos x="T24" y="T25"/>
              </a:cxn>
              <a:cxn ang="T111">
                <a:pos x="T26" y="T27"/>
              </a:cxn>
              <a:cxn ang="T112">
                <a:pos x="T28" y="T29"/>
              </a:cxn>
              <a:cxn ang="T113">
                <a:pos x="T30" y="T31"/>
              </a:cxn>
              <a:cxn ang="T114">
                <a:pos x="T32" y="T33"/>
              </a:cxn>
              <a:cxn ang="T115">
                <a:pos x="T34" y="T35"/>
              </a:cxn>
              <a:cxn ang="T116">
                <a:pos x="T36" y="T37"/>
              </a:cxn>
              <a:cxn ang="T117">
                <a:pos x="T38" y="T39"/>
              </a:cxn>
              <a:cxn ang="T118">
                <a:pos x="T40" y="T41"/>
              </a:cxn>
              <a:cxn ang="T119">
                <a:pos x="T42" y="T43"/>
              </a:cxn>
              <a:cxn ang="T120">
                <a:pos x="T44" y="T45"/>
              </a:cxn>
              <a:cxn ang="T121">
                <a:pos x="T46" y="T47"/>
              </a:cxn>
              <a:cxn ang="T122">
                <a:pos x="T48" y="T49"/>
              </a:cxn>
              <a:cxn ang="T123">
                <a:pos x="T50" y="T51"/>
              </a:cxn>
              <a:cxn ang="T124">
                <a:pos x="T52" y="T53"/>
              </a:cxn>
              <a:cxn ang="T125">
                <a:pos x="T54" y="T55"/>
              </a:cxn>
              <a:cxn ang="T126">
                <a:pos x="T56" y="T57"/>
              </a:cxn>
              <a:cxn ang="T127">
                <a:pos x="T58" y="T59"/>
              </a:cxn>
              <a:cxn ang="T128">
                <a:pos x="T60" y="T61"/>
              </a:cxn>
              <a:cxn ang="T129">
                <a:pos x="T62" y="T63"/>
              </a:cxn>
              <a:cxn ang="T130">
                <a:pos x="T64" y="T65"/>
              </a:cxn>
              <a:cxn ang="T131">
                <a:pos x="T66" y="T67"/>
              </a:cxn>
              <a:cxn ang="T132">
                <a:pos x="T68" y="T69"/>
              </a:cxn>
              <a:cxn ang="T133">
                <a:pos x="T70" y="T71"/>
              </a:cxn>
              <a:cxn ang="T134">
                <a:pos x="T72" y="T73"/>
              </a:cxn>
              <a:cxn ang="T135">
                <a:pos x="T74" y="T75"/>
              </a:cxn>
              <a:cxn ang="T136">
                <a:pos x="T76" y="T77"/>
              </a:cxn>
              <a:cxn ang="T137">
                <a:pos x="T78" y="T79"/>
              </a:cxn>
              <a:cxn ang="T138">
                <a:pos x="T80" y="T81"/>
              </a:cxn>
              <a:cxn ang="T139">
                <a:pos x="T82" y="T83"/>
              </a:cxn>
              <a:cxn ang="T140">
                <a:pos x="T84" y="T85"/>
              </a:cxn>
              <a:cxn ang="T141">
                <a:pos x="T86" y="T87"/>
              </a:cxn>
              <a:cxn ang="T142">
                <a:pos x="T88" y="T89"/>
              </a:cxn>
              <a:cxn ang="T143">
                <a:pos x="T90" y="T91"/>
              </a:cxn>
              <a:cxn ang="T144">
                <a:pos x="T92" y="T93"/>
              </a:cxn>
              <a:cxn ang="T145">
                <a:pos x="T94" y="T95"/>
              </a:cxn>
              <a:cxn ang="T146">
                <a:pos x="T96" y="T97"/>
              </a:cxn>
            </a:cxnLst>
            <a:rect l="0" t="0" r="r" b="b"/>
            <a:pathLst>
              <a:path w="2195" h="445">
                <a:moveTo>
                  <a:pt x="154" y="142"/>
                </a:moveTo>
                <a:cubicBezTo>
                  <a:pt x="86" y="144"/>
                  <a:pt x="51" y="189"/>
                  <a:pt x="49" y="278"/>
                </a:cubicBezTo>
                <a:cubicBezTo>
                  <a:pt x="51" y="361"/>
                  <a:pt x="86" y="405"/>
                  <a:pt x="154" y="407"/>
                </a:cubicBezTo>
                <a:cubicBezTo>
                  <a:pt x="218" y="405"/>
                  <a:pt x="251" y="361"/>
                  <a:pt x="252" y="276"/>
                </a:cubicBezTo>
                <a:cubicBezTo>
                  <a:pt x="248" y="193"/>
                  <a:pt x="215" y="148"/>
                  <a:pt x="154" y="142"/>
                </a:cubicBezTo>
                <a:close/>
                <a:moveTo>
                  <a:pt x="152" y="443"/>
                </a:moveTo>
                <a:cubicBezTo>
                  <a:pt x="55" y="437"/>
                  <a:pt x="5" y="383"/>
                  <a:pt x="0" y="280"/>
                </a:cubicBezTo>
                <a:cubicBezTo>
                  <a:pt x="3" y="166"/>
                  <a:pt x="55" y="107"/>
                  <a:pt x="156" y="105"/>
                </a:cubicBezTo>
                <a:cubicBezTo>
                  <a:pt x="250" y="109"/>
                  <a:pt x="299" y="165"/>
                  <a:pt x="303" y="274"/>
                </a:cubicBezTo>
                <a:cubicBezTo>
                  <a:pt x="302" y="385"/>
                  <a:pt x="251" y="442"/>
                  <a:pt x="152" y="443"/>
                </a:cubicBezTo>
                <a:close/>
                <a:moveTo>
                  <a:pt x="665" y="227"/>
                </a:moveTo>
                <a:lnTo>
                  <a:pt x="665" y="434"/>
                </a:lnTo>
                <a:lnTo>
                  <a:pt x="618" y="434"/>
                </a:lnTo>
                <a:lnTo>
                  <a:pt x="618" y="234"/>
                </a:lnTo>
                <a:cubicBezTo>
                  <a:pt x="616" y="174"/>
                  <a:pt x="591" y="144"/>
                  <a:pt x="542" y="142"/>
                </a:cubicBezTo>
                <a:cubicBezTo>
                  <a:pt x="484" y="150"/>
                  <a:pt x="452" y="181"/>
                  <a:pt x="446" y="236"/>
                </a:cubicBezTo>
                <a:lnTo>
                  <a:pt x="446" y="434"/>
                </a:lnTo>
                <a:lnTo>
                  <a:pt x="400" y="436"/>
                </a:lnTo>
                <a:lnTo>
                  <a:pt x="400" y="111"/>
                </a:lnTo>
                <a:lnTo>
                  <a:pt x="446" y="111"/>
                </a:lnTo>
                <a:lnTo>
                  <a:pt x="446" y="160"/>
                </a:lnTo>
                <a:cubicBezTo>
                  <a:pt x="472" y="123"/>
                  <a:pt x="507" y="104"/>
                  <a:pt x="553" y="102"/>
                </a:cubicBezTo>
                <a:cubicBezTo>
                  <a:pt x="628" y="102"/>
                  <a:pt x="665" y="144"/>
                  <a:pt x="665" y="227"/>
                </a:cubicBezTo>
                <a:close/>
                <a:moveTo>
                  <a:pt x="897" y="407"/>
                </a:moveTo>
                <a:lnTo>
                  <a:pt x="906" y="432"/>
                </a:lnTo>
                <a:cubicBezTo>
                  <a:pt x="891" y="438"/>
                  <a:pt x="875" y="441"/>
                  <a:pt x="857" y="441"/>
                </a:cubicBezTo>
                <a:cubicBezTo>
                  <a:pt x="811" y="442"/>
                  <a:pt x="788" y="419"/>
                  <a:pt x="790" y="370"/>
                </a:cubicBezTo>
                <a:lnTo>
                  <a:pt x="790" y="151"/>
                </a:lnTo>
                <a:lnTo>
                  <a:pt x="745" y="151"/>
                </a:lnTo>
                <a:lnTo>
                  <a:pt x="745" y="111"/>
                </a:lnTo>
                <a:lnTo>
                  <a:pt x="790" y="111"/>
                </a:lnTo>
                <a:lnTo>
                  <a:pt x="790" y="24"/>
                </a:lnTo>
                <a:lnTo>
                  <a:pt x="837" y="0"/>
                </a:lnTo>
                <a:lnTo>
                  <a:pt x="837" y="111"/>
                </a:lnTo>
                <a:lnTo>
                  <a:pt x="897" y="111"/>
                </a:lnTo>
                <a:lnTo>
                  <a:pt x="897" y="151"/>
                </a:lnTo>
                <a:lnTo>
                  <a:pt x="837" y="151"/>
                </a:lnTo>
                <a:lnTo>
                  <a:pt x="837" y="370"/>
                </a:lnTo>
                <a:cubicBezTo>
                  <a:pt x="835" y="398"/>
                  <a:pt x="847" y="411"/>
                  <a:pt x="872" y="410"/>
                </a:cubicBezTo>
                <a:cubicBezTo>
                  <a:pt x="881" y="410"/>
                  <a:pt x="890" y="409"/>
                  <a:pt x="897" y="407"/>
                </a:cubicBezTo>
                <a:close/>
                <a:moveTo>
                  <a:pt x="1020" y="249"/>
                </a:moveTo>
                <a:lnTo>
                  <a:pt x="1214" y="249"/>
                </a:lnTo>
                <a:cubicBezTo>
                  <a:pt x="1211" y="184"/>
                  <a:pt x="1179" y="150"/>
                  <a:pt x="1118" y="147"/>
                </a:cubicBezTo>
                <a:cubicBezTo>
                  <a:pt x="1057" y="153"/>
                  <a:pt x="1024" y="187"/>
                  <a:pt x="1020" y="249"/>
                </a:cubicBezTo>
                <a:close/>
                <a:moveTo>
                  <a:pt x="1214" y="334"/>
                </a:moveTo>
                <a:lnTo>
                  <a:pt x="1263" y="347"/>
                </a:lnTo>
                <a:cubicBezTo>
                  <a:pt x="1245" y="413"/>
                  <a:pt x="1198" y="445"/>
                  <a:pt x="1120" y="443"/>
                </a:cubicBezTo>
                <a:cubicBezTo>
                  <a:pt x="1021" y="439"/>
                  <a:pt x="969" y="384"/>
                  <a:pt x="966" y="278"/>
                </a:cubicBezTo>
                <a:cubicBezTo>
                  <a:pt x="971" y="167"/>
                  <a:pt x="1021" y="109"/>
                  <a:pt x="1118" y="105"/>
                </a:cubicBezTo>
                <a:cubicBezTo>
                  <a:pt x="1213" y="107"/>
                  <a:pt x="1262" y="165"/>
                  <a:pt x="1265" y="278"/>
                </a:cubicBezTo>
                <a:cubicBezTo>
                  <a:pt x="1265" y="284"/>
                  <a:pt x="1265" y="288"/>
                  <a:pt x="1265" y="289"/>
                </a:cubicBezTo>
                <a:lnTo>
                  <a:pt x="1018" y="289"/>
                </a:lnTo>
                <a:cubicBezTo>
                  <a:pt x="1021" y="362"/>
                  <a:pt x="1054" y="401"/>
                  <a:pt x="1118" y="405"/>
                </a:cubicBezTo>
                <a:cubicBezTo>
                  <a:pt x="1169" y="405"/>
                  <a:pt x="1200" y="382"/>
                  <a:pt x="1214" y="334"/>
                </a:cubicBezTo>
                <a:close/>
                <a:moveTo>
                  <a:pt x="1626" y="227"/>
                </a:moveTo>
                <a:lnTo>
                  <a:pt x="1626" y="434"/>
                </a:lnTo>
                <a:lnTo>
                  <a:pt x="1580" y="434"/>
                </a:lnTo>
                <a:lnTo>
                  <a:pt x="1580" y="234"/>
                </a:lnTo>
                <a:cubicBezTo>
                  <a:pt x="1578" y="174"/>
                  <a:pt x="1553" y="144"/>
                  <a:pt x="1504" y="142"/>
                </a:cubicBezTo>
                <a:cubicBezTo>
                  <a:pt x="1446" y="150"/>
                  <a:pt x="1414" y="181"/>
                  <a:pt x="1408" y="236"/>
                </a:cubicBezTo>
                <a:lnTo>
                  <a:pt x="1408" y="434"/>
                </a:lnTo>
                <a:lnTo>
                  <a:pt x="1361" y="436"/>
                </a:lnTo>
                <a:lnTo>
                  <a:pt x="1361" y="111"/>
                </a:lnTo>
                <a:lnTo>
                  <a:pt x="1408" y="111"/>
                </a:lnTo>
                <a:lnTo>
                  <a:pt x="1408" y="160"/>
                </a:lnTo>
                <a:cubicBezTo>
                  <a:pt x="1433" y="123"/>
                  <a:pt x="1469" y="104"/>
                  <a:pt x="1515" y="102"/>
                </a:cubicBezTo>
                <a:cubicBezTo>
                  <a:pt x="1589" y="102"/>
                  <a:pt x="1626" y="144"/>
                  <a:pt x="1626" y="227"/>
                </a:cubicBezTo>
                <a:close/>
                <a:moveTo>
                  <a:pt x="1859" y="407"/>
                </a:moveTo>
                <a:lnTo>
                  <a:pt x="1868" y="432"/>
                </a:lnTo>
                <a:cubicBezTo>
                  <a:pt x="1853" y="438"/>
                  <a:pt x="1836" y="441"/>
                  <a:pt x="1818" y="441"/>
                </a:cubicBezTo>
                <a:cubicBezTo>
                  <a:pt x="1772" y="442"/>
                  <a:pt x="1750" y="419"/>
                  <a:pt x="1752" y="370"/>
                </a:cubicBezTo>
                <a:lnTo>
                  <a:pt x="1752" y="151"/>
                </a:lnTo>
                <a:lnTo>
                  <a:pt x="1707" y="151"/>
                </a:lnTo>
                <a:lnTo>
                  <a:pt x="1707" y="111"/>
                </a:lnTo>
                <a:lnTo>
                  <a:pt x="1752" y="111"/>
                </a:lnTo>
                <a:lnTo>
                  <a:pt x="1752" y="24"/>
                </a:lnTo>
                <a:lnTo>
                  <a:pt x="1798" y="0"/>
                </a:lnTo>
                <a:lnTo>
                  <a:pt x="1798" y="111"/>
                </a:lnTo>
                <a:lnTo>
                  <a:pt x="1859" y="111"/>
                </a:lnTo>
                <a:lnTo>
                  <a:pt x="1859" y="151"/>
                </a:lnTo>
                <a:lnTo>
                  <a:pt x="1798" y="151"/>
                </a:lnTo>
                <a:lnTo>
                  <a:pt x="1798" y="370"/>
                </a:lnTo>
                <a:cubicBezTo>
                  <a:pt x="1797" y="398"/>
                  <a:pt x="1809" y="411"/>
                  <a:pt x="1834" y="410"/>
                </a:cubicBezTo>
                <a:cubicBezTo>
                  <a:pt x="1843" y="410"/>
                  <a:pt x="1851" y="409"/>
                  <a:pt x="1859" y="407"/>
                </a:cubicBezTo>
                <a:close/>
                <a:moveTo>
                  <a:pt x="2131" y="203"/>
                </a:moveTo>
                <a:lnTo>
                  <a:pt x="2180" y="189"/>
                </a:lnTo>
                <a:cubicBezTo>
                  <a:pt x="2167" y="133"/>
                  <a:pt x="2125" y="104"/>
                  <a:pt x="2055" y="102"/>
                </a:cubicBezTo>
                <a:cubicBezTo>
                  <a:pt x="1982" y="105"/>
                  <a:pt x="1943" y="136"/>
                  <a:pt x="1937" y="194"/>
                </a:cubicBezTo>
                <a:cubicBezTo>
                  <a:pt x="1934" y="249"/>
                  <a:pt x="1976" y="281"/>
                  <a:pt x="2062" y="292"/>
                </a:cubicBezTo>
                <a:cubicBezTo>
                  <a:pt x="2118" y="302"/>
                  <a:pt x="2146" y="322"/>
                  <a:pt x="2144" y="352"/>
                </a:cubicBezTo>
                <a:cubicBezTo>
                  <a:pt x="2143" y="387"/>
                  <a:pt x="2115" y="406"/>
                  <a:pt x="2062" y="407"/>
                </a:cubicBezTo>
                <a:cubicBezTo>
                  <a:pt x="2013" y="409"/>
                  <a:pt x="1982" y="384"/>
                  <a:pt x="1970" y="334"/>
                </a:cubicBezTo>
                <a:lnTo>
                  <a:pt x="1924" y="347"/>
                </a:lnTo>
                <a:cubicBezTo>
                  <a:pt x="1941" y="413"/>
                  <a:pt x="1988" y="445"/>
                  <a:pt x="2062" y="443"/>
                </a:cubicBezTo>
                <a:cubicBezTo>
                  <a:pt x="2148" y="442"/>
                  <a:pt x="2192" y="410"/>
                  <a:pt x="2193" y="350"/>
                </a:cubicBezTo>
                <a:cubicBezTo>
                  <a:pt x="2195" y="298"/>
                  <a:pt x="2155" y="265"/>
                  <a:pt x="2075" y="252"/>
                </a:cubicBezTo>
                <a:cubicBezTo>
                  <a:pt x="2014" y="241"/>
                  <a:pt x="1985" y="222"/>
                  <a:pt x="1986" y="194"/>
                </a:cubicBezTo>
                <a:cubicBezTo>
                  <a:pt x="1990" y="162"/>
                  <a:pt x="2014" y="146"/>
                  <a:pt x="2057" y="145"/>
                </a:cubicBezTo>
                <a:cubicBezTo>
                  <a:pt x="2097" y="145"/>
                  <a:pt x="2122" y="164"/>
                  <a:pt x="2131" y="203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34" tIns="45717" rIns="91434" bIns="45717"/>
          <a:lstStyle/>
          <a:p>
            <a:endParaRPr lang="zh-CN" altLang="en-US"/>
          </a:p>
        </p:txBody>
      </p:sp>
      <p:grpSp>
        <p:nvGrpSpPr>
          <p:cNvPr id="39" name="组合 38"/>
          <p:cNvGrpSpPr/>
          <p:nvPr/>
        </p:nvGrpSpPr>
        <p:grpSpPr>
          <a:xfrm>
            <a:off x="5313405" y="2816202"/>
            <a:ext cx="1306513" cy="1527175"/>
            <a:chOff x="7793038" y="2205038"/>
            <a:chExt cx="1306513" cy="1527175"/>
          </a:xfrm>
        </p:grpSpPr>
        <p:sp>
          <p:nvSpPr>
            <p:cNvPr id="40" name="Freeform 8"/>
            <p:cNvSpPr>
              <a:spLocks/>
            </p:cNvSpPr>
            <p:nvPr/>
          </p:nvSpPr>
          <p:spPr bwMode="auto">
            <a:xfrm>
              <a:off x="7793038" y="2205038"/>
              <a:ext cx="1306513" cy="1527175"/>
            </a:xfrm>
            <a:custGeom>
              <a:avLst/>
              <a:gdLst>
                <a:gd name="T0" fmla="*/ 827 w 1654"/>
                <a:gd name="T1" fmla="*/ 0 h 1918"/>
                <a:gd name="T2" fmla="*/ 1654 w 1654"/>
                <a:gd name="T3" fmla="*/ 827 h 1918"/>
                <a:gd name="T4" fmla="*/ 1116 w 1654"/>
                <a:gd name="T5" fmla="*/ 1602 h 1918"/>
                <a:gd name="T6" fmla="*/ 995 w 1654"/>
                <a:gd name="T7" fmla="*/ 1741 h 1918"/>
                <a:gd name="T8" fmla="*/ 870 w 1654"/>
                <a:gd name="T9" fmla="*/ 1884 h 1918"/>
                <a:gd name="T10" fmla="*/ 790 w 1654"/>
                <a:gd name="T11" fmla="*/ 1889 h 1918"/>
                <a:gd name="T12" fmla="*/ 660 w 1654"/>
                <a:gd name="T13" fmla="*/ 1741 h 1918"/>
                <a:gd name="T14" fmla="*/ 540 w 1654"/>
                <a:gd name="T15" fmla="*/ 1603 h 1918"/>
                <a:gd name="T16" fmla="*/ 0 w 1654"/>
                <a:gd name="T17" fmla="*/ 827 h 1918"/>
                <a:gd name="T18" fmla="*/ 827 w 1654"/>
                <a:gd name="T19" fmla="*/ 0 h 19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54" h="1918">
                  <a:moveTo>
                    <a:pt x="827" y="0"/>
                  </a:moveTo>
                  <a:cubicBezTo>
                    <a:pt x="1284" y="0"/>
                    <a:pt x="1654" y="370"/>
                    <a:pt x="1654" y="827"/>
                  </a:cubicBezTo>
                  <a:cubicBezTo>
                    <a:pt x="1654" y="1182"/>
                    <a:pt x="1430" y="1485"/>
                    <a:pt x="1116" y="1602"/>
                  </a:cubicBezTo>
                  <a:lnTo>
                    <a:pt x="995" y="1741"/>
                  </a:lnTo>
                  <a:cubicBezTo>
                    <a:pt x="954" y="1788"/>
                    <a:pt x="912" y="1836"/>
                    <a:pt x="870" y="1884"/>
                  </a:cubicBezTo>
                  <a:cubicBezTo>
                    <a:pt x="845" y="1916"/>
                    <a:pt x="818" y="1918"/>
                    <a:pt x="790" y="1889"/>
                  </a:cubicBezTo>
                  <a:cubicBezTo>
                    <a:pt x="747" y="1840"/>
                    <a:pt x="703" y="1790"/>
                    <a:pt x="660" y="1741"/>
                  </a:cubicBezTo>
                  <a:lnTo>
                    <a:pt x="540" y="1603"/>
                  </a:lnTo>
                  <a:cubicBezTo>
                    <a:pt x="225" y="1486"/>
                    <a:pt x="0" y="1183"/>
                    <a:pt x="0" y="827"/>
                  </a:cubicBezTo>
                  <a:cubicBezTo>
                    <a:pt x="0" y="370"/>
                    <a:pt x="370" y="0"/>
                    <a:pt x="827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13"/>
            <p:cNvSpPr>
              <a:spLocks noEditPoints="1"/>
            </p:cNvSpPr>
            <p:nvPr/>
          </p:nvSpPr>
          <p:spPr bwMode="auto">
            <a:xfrm>
              <a:off x="8065047" y="2423672"/>
              <a:ext cx="819646" cy="881946"/>
            </a:xfrm>
            <a:custGeom>
              <a:avLst/>
              <a:gdLst>
                <a:gd name="T0" fmla="*/ 255 w 847"/>
                <a:gd name="T1" fmla="*/ 138 h 903"/>
                <a:gd name="T2" fmla="*/ 555 w 847"/>
                <a:gd name="T3" fmla="*/ 100 h 903"/>
                <a:gd name="T4" fmla="*/ 448 w 847"/>
                <a:gd name="T5" fmla="*/ 61 h 903"/>
                <a:gd name="T6" fmla="*/ 324 w 847"/>
                <a:gd name="T7" fmla="*/ 61 h 903"/>
                <a:gd name="T8" fmla="*/ 217 w 847"/>
                <a:gd name="T9" fmla="*/ 100 h 903"/>
                <a:gd name="T10" fmla="*/ 697 w 847"/>
                <a:gd name="T11" fmla="*/ 782 h 903"/>
                <a:gd name="T12" fmla="*/ 709 w 847"/>
                <a:gd name="T13" fmla="*/ 755 h 903"/>
                <a:gd name="T14" fmla="*/ 660 w 847"/>
                <a:gd name="T15" fmla="*/ 586 h 903"/>
                <a:gd name="T16" fmla="*/ 629 w 847"/>
                <a:gd name="T17" fmla="*/ 586 h 903"/>
                <a:gd name="T18" fmla="*/ 629 w 847"/>
                <a:gd name="T19" fmla="*/ 716 h 903"/>
                <a:gd name="T20" fmla="*/ 630 w 847"/>
                <a:gd name="T21" fmla="*/ 719 h 903"/>
                <a:gd name="T22" fmla="*/ 631 w 847"/>
                <a:gd name="T23" fmla="*/ 722 h 903"/>
                <a:gd name="T24" fmla="*/ 633 w 847"/>
                <a:gd name="T25" fmla="*/ 724 h 903"/>
                <a:gd name="T26" fmla="*/ 807 w 847"/>
                <a:gd name="T27" fmla="*/ 596 h 903"/>
                <a:gd name="T28" fmla="*/ 644 w 847"/>
                <a:gd name="T29" fmla="*/ 510 h 903"/>
                <a:gd name="T30" fmla="*/ 607 w 847"/>
                <a:gd name="T31" fmla="*/ 899 h 903"/>
                <a:gd name="T32" fmla="*/ 837 w 847"/>
                <a:gd name="T33" fmla="*/ 743 h 903"/>
                <a:gd name="T34" fmla="*/ 808 w 847"/>
                <a:gd name="T35" fmla="*/ 737 h 903"/>
                <a:gd name="T36" fmla="*/ 645 w 847"/>
                <a:gd name="T37" fmla="*/ 872 h 903"/>
                <a:gd name="T38" fmla="*/ 481 w 847"/>
                <a:gd name="T39" fmla="*/ 675 h 903"/>
                <a:gd name="T40" fmla="*/ 676 w 847"/>
                <a:gd name="T41" fmla="*/ 543 h 903"/>
                <a:gd name="T42" fmla="*/ 808 w 847"/>
                <a:gd name="T43" fmla="*/ 737 h 903"/>
                <a:gd name="T44" fmla="*/ 284 w 847"/>
                <a:gd name="T45" fmla="*/ 736 h 903"/>
                <a:gd name="T46" fmla="*/ 485 w 847"/>
                <a:gd name="T47" fmla="*/ 536 h 903"/>
                <a:gd name="T48" fmla="*/ 526 w 847"/>
                <a:gd name="T49" fmla="*/ 505 h 903"/>
                <a:gd name="T50" fmla="*/ 732 w 847"/>
                <a:gd name="T51" fmla="*/ 306 h 903"/>
                <a:gd name="T52" fmla="*/ 740 w 847"/>
                <a:gd name="T53" fmla="*/ 494 h 903"/>
                <a:gd name="T54" fmla="*/ 772 w 847"/>
                <a:gd name="T55" fmla="*/ 505 h 903"/>
                <a:gd name="T56" fmla="*/ 772 w 847"/>
                <a:gd name="T57" fmla="*/ 208 h 903"/>
                <a:gd name="T58" fmla="*/ 40 w 847"/>
                <a:gd name="T59" fmla="*/ 167 h 903"/>
                <a:gd name="T60" fmla="*/ 0 w 847"/>
                <a:gd name="T61" fmla="*/ 314 h 903"/>
                <a:gd name="T62" fmla="*/ 0 w 847"/>
                <a:gd name="T63" fmla="*/ 536 h 903"/>
                <a:gd name="T64" fmla="*/ 0 w 847"/>
                <a:gd name="T65" fmla="*/ 751 h 903"/>
                <a:gd name="T66" fmla="*/ 427 w 847"/>
                <a:gd name="T67" fmla="*/ 791 h 903"/>
                <a:gd name="T68" fmla="*/ 32 w 847"/>
                <a:gd name="T69" fmla="*/ 314 h 903"/>
                <a:gd name="T70" fmla="*/ 40 w 847"/>
                <a:gd name="T71" fmla="*/ 306 h 903"/>
                <a:gd name="T72" fmla="*/ 252 w 847"/>
                <a:gd name="T73" fmla="*/ 505 h 903"/>
                <a:gd name="T74" fmla="*/ 32 w 847"/>
                <a:gd name="T75" fmla="*/ 314 h 903"/>
                <a:gd name="T76" fmla="*/ 252 w 847"/>
                <a:gd name="T77" fmla="*/ 536 h 903"/>
                <a:gd name="T78" fmla="*/ 40 w 847"/>
                <a:gd name="T79" fmla="*/ 736 h 903"/>
                <a:gd name="T80" fmla="*/ 32 w 847"/>
                <a:gd name="T81" fmla="*/ 536 h 903"/>
                <a:gd name="T82" fmla="*/ 284 w 847"/>
                <a:gd name="T83" fmla="*/ 505 h 903"/>
                <a:gd name="T84" fmla="*/ 284 w 847"/>
                <a:gd name="T85" fmla="*/ 306 h 903"/>
                <a:gd name="T86" fmla="*/ 495 w 847"/>
                <a:gd name="T87" fmla="*/ 505 h 903"/>
                <a:gd name="T88" fmla="*/ 511 w 847"/>
                <a:gd name="T89" fmla="*/ 207 h 903"/>
                <a:gd name="T90" fmla="*/ 538 w 847"/>
                <a:gd name="T91" fmla="*/ 235 h 903"/>
                <a:gd name="T92" fmla="*/ 483 w 847"/>
                <a:gd name="T93" fmla="*/ 235 h 903"/>
                <a:gd name="T94" fmla="*/ 268 w 847"/>
                <a:gd name="T95" fmla="*/ 207 h 903"/>
                <a:gd name="T96" fmla="*/ 295 w 847"/>
                <a:gd name="T97" fmla="*/ 235 h 903"/>
                <a:gd name="T98" fmla="*/ 241 w 847"/>
                <a:gd name="T99" fmla="*/ 235 h 9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847" h="903">
                  <a:moveTo>
                    <a:pt x="217" y="100"/>
                  </a:moveTo>
                  <a:cubicBezTo>
                    <a:pt x="217" y="121"/>
                    <a:pt x="234" y="138"/>
                    <a:pt x="255" y="138"/>
                  </a:cubicBezTo>
                  <a:lnTo>
                    <a:pt x="517" y="138"/>
                  </a:lnTo>
                  <a:cubicBezTo>
                    <a:pt x="538" y="138"/>
                    <a:pt x="555" y="121"/>
                    <a:pt x="555" y="100"/>
                  </a:cubicBezTo>
                  <a:cubicBezTo>
                    <a:pt x="555" y="79"/>
                    <a:pt x="538" y="61"/>
                    <a:pt x="517" y="61"/>
                  </a:cubicBezTo>
                  <a:lnTo>
                    <a:pt x="448" y="61"/>
                  </a:lnTo>
                  <a:cubicBezTo>
                    <a:pt x="448" y="27"/>
                    <a:pt x="420" y="0"/>
                    <a:pt x="386" y="0"/>
                  </a:cubicBezTo>
                  <a:cubicBezTo>
                    <a:pt x="352" y="0"/>
                    <a:pt x="324" y="27"/>
                    <a:pt x="324" y="61"/>
                  </a:cubicBezTo>
                  <a:lnTo>
                    <a:pt x="255" y="61"/>
                  </a:lnTo>
                  <a:cubicBezTo>
                    <a:pt x="234" y="61"/>
                    <a:pt x="217" y="79"/>
                    <a:pt x="217" y="100"/>
                  </a:cubicBezTo>
                  <a:close/>
                  <a:moveTo>
                    <a:pt x="686" y="777"/>
                  </a:moveTo>
                  <a:cubicBezTo>
                    <a:pt x="689" y="780"/>
                    <a:pt x="693" y="782"/>
                    <a:pt x="697" y="782"/>
                  </a:cubicBezTo>
                  <a:cubicBezTo>
                    <a:pt x="702" y="782"/>
                    <a:pt x="706" y="780"/>
                    <a:pt x="709" y="777"/>
                  </a:cubicBezTo>
                  <a:cubicBezTo>
                    <a:pt x="715" y="771"/>
                    <a:pt x="715" y="761"/>
                    <a:pt x="709" y="755"/>
                  </a:cubicBezTo>
                  <a:lnTo>
                    <a:pt x="660" y="706"/>
                  </a:lnTo>
                  <a:lnTo>
                    <a:pt x="660" y="586"/>
                  </a:lnTo>
                  <a:cubicBezTo>
                    <a:pt x="660" y="577"/>
                    <a:pt x="653" y="570"/>
                    <a:pt x="644" y="570"/>
                  </a:cubicBezTo>
                  <a:cubicBezTo>
                    <a:pt x="636" y="570"/>
                    <a:pt x="629" y="577"/>
                    <a:pt x="629" y="586"/>
                  </a:cubicBezTo>
                  <a:lnTo>
                    <a:pt x="629" y="713"/>
                  </a:lnTo>
                  <a:cubicBezTo>
                    <a:pt x="629" y="714"/>
                    <a:pt x="629" y="715"/>
                    <a:pt x="629" y="716"/>
                  </a:cubicBezTo>
                  <a:cubicBezTo>
                    <a:pt x="629" y="716"/>
                    <a:pt x="629" y="717"/>
                    <a:pt x="629" y="717"/>
                  </a:cubicBezTo>
                  <a:cubicBezTo>
                    <a:pt x="629" y="718"/>
                    <a:pt x="630" y="718"/>
                    <a:pt x="630" y="719"/>
                  </a:cubicBezTo>
                  <a:cubicBezTo>
                    <a:pt x="630" y="719"/>
                    <a:pt x="630" y="720"/>
                    <a:pt x="631" y="720"/>
                  </a:cubicBezTo>
                  <a:cubicBezTo>
                    <a:pt x="631" y="721"/>
                    <a:pt x="631" y="721"/>
                    <a:pt x="631" y="722"/>
                  </a:cubicBezTo>
                  <a:cubicBezTo>
                    <a:pt x="632" y="722"/>
                    <a:pt x="632" y="723"/>
                    <a:pt x="633" y="724"/>
                  </a:cubicBezTo>
                  <a:cubicBezTo>
                    <a:pt x="633" y="724"/>
                    <a:pt x="633" y="724"/>
                    <a:pt x="633" y="724"/>
                  </a:cubicBezTo>
                  <a:lnTo>
                    <a:pt x="686" y="777"/>
                  </a:lnTo>
                  <a:close/>
                  <a:moveTo>
                    <a:pt x="807" y="596"/>
                  </a:moveTo>
                  <a:cubicBezTo>
                    <a:pt x="777" y="552"/>
                    <a:pt x="733" y="523"/>
                    <a:pt x="681" y="513"/>
                  </a:cubicBezTo>
                  <a:cubicBezTo>
                    <a:pt x="669" y="511"/>
                    <a:pt x="657" y="510"/>
                    <a:pt x="644" y="510"/>
                  </a:cubicBezTo>
                  <a:cubicBezTo>
                    <a:pt x="550" y="510"/>
                    <a:pt x="469" y="577"/>
                    <a:pt x="451" y="669"/>
                  </a:cubicBezTo>
                  <a:cubicBezTo>
                    <a:pt x="431" y="776"/>
                    <a:pt x="501" y="879"/>
                    <a:pt x="607" y="899"/>
                  </a:cubicBezTo>
                  <a:cubicBezTo>
                    <a:pt x="620" y="902"/>
                    <a:pt x="632" y="903"/>
                    <a:pt x="645" y="903"/>
                  </a:cubicBezTo>
                  <a:cubicBezTo>
                    <a:pt x="739" y="903"/>
                    <a:pt x="820" y="836"/>
                    <a:pt x="837" y="743"/>
                  </a:cubicBezTo>
                  <a:cubicBezTo>
                    <a:pt x="847" y="692"/>
                    <a:pt x="836" y="639"/>
                    <a:pt x="807" y="596"/>
                  </a:cubicBezTo>
                  <a:close/>
                  <a:moveTo>
                    <a:pt x="808" y="737"/>
                  </a:moveTo>
                  <a:lnTo>
                    <a:pt x="808" y="737"/>
                  </a:lnTo>
                  <a:cubicBezTo>
                    <a:pt x="793" y="816"/>
                    <a:pt x="724" y="872"/>
                    <a:pt x="645" y="872"/>
                  </a:cubicBezTo>
                  <a:cubicBezTo>
                    <a:pt x="634" y="872"/>
                    <a:pt x="624" y="871"/>
                    <a:pt x="613" y="869"/>
                  </a:cubicBezTo>
                  <a:cubicBezTo>
                    <a:pt x="523" y="852"/>
                    <a:pt x="464" y="765"/>
                    <a:pt x="481" y="675"/>
                  </a:cubicBezTo>
                  <a:cubicBezTo>
                    <a:pt x="496" y="597"/>
                    <a:pt x="565" y="540"/>
                    <a:pt x="644" y="540"/>
                  </a:cubicBezTo>
                  <a:cubicBezTo>
                    <a:pt x="655" y="540"/>
                    <a:pt x="665" y="541"/>
                    <a:pt x="676" y="543"/>
                  </a:cubicBezTo>
                  <a:cubicBezTo>
                    <a:pt x="719" y="551"/>
                    <a:pt x="757" y="576"/>
                    <a:pt x="782" y="613"/>
                  </a:cubicBezTo>
                  <a:cubicBezTo>
                    <a:pt x="807" y="650"/>
                    <a:pt x="816" y="694"/>
                    <a:pt x="808" y="737"/>
                  </a:cubicBezTo>
                  <a:close/>
                  <a:moveTo>
                    <a:pt x="413" y="736"/>
                  </a:moveTo>
                  <a:lnTo>
                    <a:pt x="284" y="736"/>
                  </a:lnTo>
                  <a:lnTo>
                    <a:pt x="284" y="536"/>
                  </a:lnTo>
                  <a:lnTo>
                    <a:pt x="485" y="536"/>
                  </a:lnTo>
                  <a:cubicBezTo>
                    <a:pt x="497" y="524"/>
                    <a:pt x="512" y="514"/>
                    <a:pt x="527" y="505"/>
                  </a:cubicBezTo>
                  <a:lnTo>
                    <a:pt x="526" y="505"/>
                  </a:lnTo>
                  <a:lnTo>
                    <a:pt x="526" y="306"/>
                  </a:lnTo>
                  <a:lnTo>
                    <a:pt x="732" y="306"/>
                  </a:lnTo>
                  <a:cubicBezTo>
                    <a:pt x="736" y="306"/>
                    <a:pt x="740" y="309"/>
                    <a:pt x="740" y="314"/>
                  </a:cubicBezTo>
                  <a:lnTo>
                    <a:pt x="740" y="494"/>
                  </a:lnTo>
                  <a:cubicBezTo>
                    <a:pt x="751" y="499"/>
                    <a:pt x="762" y="505"/>
                    <a:pt x="772" y="511"/>
                  </a:cubicBezTo>
                  <a:lnTo>
                    <a:pt x="772" y="505"/>
                  </a:lnTo>
                  <a:lnTo>
                    <a:pt x="772" y="314"/>
                  </a:lnTo>
                  <a:lnTo>
                    <a:pt x="772" y="208"/>
                  </a:lnTo>
                  <a:cubicBezTo>
                    <a:pt x="772" y="185"/>
                    <a:pt x="754" y="167"/>
                    <a:pt x="732" y="167"/>
                  </a:cubicBezTo>
                  <a:lnTo>
                    <a:pt x="40" y="167"/>
                  </a:lnTo>
                  <a:cubicBezTo>
                    <a:pt x="18" y="167"/>
                    <a:pt x="0" y="185"/>
                    <a:pt x="0" y="208"/>
                  </a:cubicBezTo>
                  <a:lnTo>
                    <a:pt x="0" y="314"/>
                  </a:lnTo>
                  <a:lnTo>
                    <a:pt x="0" y="505"/>
                  </a:lnTo>
                  <a:lnTo>
                    <a:pt x="0" y="536"/>
                  </a:lnTo>
                  <a:lnTo>
                    <a:pt x="0" y="727"/>
                  </a:lnTo>
                  <a:lnTo>
                    <a:pt x="0" y="751"/>
                  </a:lnTo>
                  <a:cubicBezTo>
                    <a:pt x="0" y="773"/>
                    <a:pt x="18" y="791"/>
                    <a:pt x="40" y="791"/>
                  </a:cubicBezTo>
                  <a:lnTo>
                    <a:pt x="427" y="791"/>
                  </a:lnTo>
                  <a:cubicBezTo>
                    <a:pt x="420" y="773"/>
                    <a:pt x="415" y="755"/>
                    <a:pt x="413" y="736"/>
                  </a:cubicBezTo>
                  <a:close/>
                  <a:moveTo>
                    <a:pt x="32" y="314"/>
                  </a:moveTo>
                  <a:lnTo>
                    <a:pt x="32" y="314"/>
                  </a:lnTo>
                  <a:cubicBezTo>
                    <a:pt x="32" y="309"/>
                    <a:pt x="36" y="306"/>
                    <a:pt x="40" y="306"/>
                  </a:cubicBezTo>
                  <a:lnTo>
                    <a:pt x="252" y="306"/>
                  </a:lnTo>
                  <a:lnTo>
                    <a:pt x="252" y="505"/>
                  </a:lnTo>
                  <a:lnTo>
                    <a:pt x="32" y="505"/>
                  </a:lnTo>
                  <a:lnTo>
                    <a:pt x="32" y="314"/>
                  </a:lnTo>
                  <a:close/>
                  <a:moveTo>
                    <a:pt x="252" y="536"/>
                  </a:moveTo>
                  <a:lnTo>
                    <a:pt x="252" y="536"/>
                  </a:lnTo>
                  <a:lnTo>
                    <a:pt x="252" y="736"/>
                  </a:lnTo>
                  <a:lnTo>
                    <a:pt x="40" y="736"/>
                  </a:lnTo>
                  <a:cubicBezTo>
                    <a:pt x="36" y="736"/>
                    <a:pt x="32" y="732"/>
                    <a:pt x="32" y="727"/>
                  </a:cubicBezTo>
                  <a:lnTo>
                    <a:pt x="32" y="536"/>
                  </a:lnTo>
                  <a:lnTo>
                    <a:pt x="252" y="536"/>
                  </a:lnTo>
                  <a:close/>
                  <a:moveTo>
                    <a:pt x="284" y="505"/>
                  </a:moveTo>
                  <a:lnTo>
                    <a:pt x="284" y="505"/>
                  </a:lnTo>
                  <a:lnTo>
                    <a:pt x="284" y="306"/>
                  </a:lnTo>
                  <a:lnTo>
                    <a:pt x="495" y="306"/>
                  </a:lnTo>
                  <a:lnTo>
                    <a:pt x="495" y="505"/>
                  </a:lnTo>
                  <a:lnTo>
                    <a:pt x="284" y="505"/>
                  </a:lnTo>
                  <a:close/>
                  <a:moveTo>
                    <a:pt x="511" y="207"/>
                  </a:moveTo>
                  <a:lnTo>
                    <a:pt x="511" y="207"/>
                  </a:lnTo>
                  <a:cubicBezTo>
                    <a:pt x="526" y="207"/>
                    <a:pt x="538" y="219"/>
                    <a:pt x="538" y="235"/>
                  </a:cubicBezTo>
                  <a:cubicBezTo>
                    <a:pt x="538" y="250"/>
                    <a:pt x="526" y="262"/>
                    <a:pt x="511" y="262"/>
                  </a:cubicBezTo>
                  <a:cubicBezTo>
                    <a:pt x="496" y="262"/>
                    <a:pt x="483" y="250"/>
                    <a:pt x="483" y="235"/>
                  </a:cubicBezTo>
                  <a:cubicBezTo>
                    <a:pt x="483" y="219"/>
                    <a:pt x="496" y="207"/>
                    <a:pt x="511" y="207"/>
                  </a:cubicBezTo>
                  <a:close/>
                  <a:moveTo>
                    <a:pt x="268" y="207"/>
                  </a:moveTo>
                  <a:lnTo>
                    <a:pt x="268" y="207"/>
                  </a:lnTo>
                  <a:cubicBezTo>
                    <a:pt x="283" y="207"/>
                    <a:pt x="295" y="219"/>
                    <a:pt x="295" y="235"/>
                  </a:cubicBezTo>
                  <a:cubicBezTo>
                    <a:pt x="295" y="250"/>
                    <a:pt x="283" y="262"/>
                    <a:pt x="268" y="262"/>
                  </a:cubicBezTo>
                  <a:cubicBezTo>
                    <a:pt x="253" y="262"/>
                    <a:pt x="241" y="250"/>
                    <a:pt x="241" y="235"/>
                  </a:cubicBezTo>
                  <a:cubicBezTo>
                    <a:pt x="241" y="219"/>
                    <a:pt x="253" y="207"/>
                    <a:pt x="268" y="20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45" name="TextBox 44"/>
          <p:cNvSpPr txBox="1"/>
          <p:nvPr/>
        </p:nvSpPr>
        <p:spPr>
          <a:xfrm>
            <a:off x="214389" y="4343377"/>
            <a:ext cx="2205472" cy="523214"/>
          </a:xfrm>
          <a:prstGeom prst="rect">
            <a:avLst/>
          </a:prstGeom>
          <a:noFill/>
        </p:spPr>
        <p:txBody>
          <a:bodyPr wrap="square" lIns="91434" tIns="45717" rIns="91434" bIns="45717" rtlCol="0">
            <a:spAutoFit/>
          </a:bodyPr>
          <a:lstStyle/>
          <a:p>
            <a:pPr algn="ctr"/>
            <a:r>
              <a:rPr lang="zh-TW" altLang="en-US" sz="2800" b="1" dirty="0" smtClean="0">
                <a:solidFill>
                  <a:schemeClr val="accent1"/>
                </a:solidFill>
                <a:latin typeface="微软雅黑"/>
                <a:ea typeface="微软雅黑"/>
              </a:rPr>
              <a:t>動機與目的</a:t>
            </a:r>
            <a:endParaRPr lang="zh-CN" altLang="en-US" sz="2800" b="1" dirty="0">
              <a:solidFill>
                <a:schemeClr val="accent1"/>
              </a:solidFill>
              <a:latin typeface="微软雅黑"/>
              <a:ea typeface="微软雅黑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644162" y="4343377"/>
            <a:ext cx="1980246" cy="523214"/>
          </a:xfrm>
          <a:prstGeom prst="rect">
            <a:avLst/>
          </a:prstGeom>
          <a:noFill/>
        </p:spPr>
        <p:txBody>
          <a:bodyPr wrap="square" lIns="91434" tIns="45717" rIns="91434" bIns="45717" rtlCol="0">
            <a:spAutoFit/>
          </a:bodyPr>
          <a:lstStyle>
            <a:defPPr>
              <a:defRPr lang="zh-CN"/>
            </a:defPPr>
            <a:lvl1pPr algn="ctr">
              <a:defRPr sz="2800" b="1">
                <a:solidFill>
                  <a:schemeClr val="accent1"/>
                </a:solidFill>
                <a:latin typeface="微软雅黑"/>
                <a:ea typeface="微软雅黑"/>
              </a:defRPr>
            </a:lvl1pPr>
          </a:lstStyle>
          <a:p>
            <a:r>
              <a:rPr lang="zh-TW" altLang="en-US" dirty="0" smtClean="0"/>
              <a:t>架構與流程</a:t>
            </a:r>
            <a:endParaRPr lang="zh-CN" alt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4654541" y="4363066"/>
            <a:ext cx="2703394" cy="523214"/>
          </a:xfrm>
          <a:prstGeom prst="rect">
            <a:avLst/>
          </a:prstGeom>
          <a:noFill/>
        </p:spPr>
        <p:txBody>
          <a:bodyPr wrap="square" lIns="91434" tIns="45717" rIns="91434" bIns="45717" rtlCol="0">
            <a:spAutoFit/>
          </a:bodyPr>
          <a:lstStyle>
            <a:defPPr>
              <a:defRPr lang="zh-CN"/>
            </a:defPPr>
            <a:lvl1pPr algn="ctr">
              <a:defRPr sz="2800" b="1">
                <a:solidFill>
                  <a:schemeClr val="accent1"/>
                </a:solidFill>
                <a:latin typeface="微软雅黑"/>
                <a:ea typeface="微软雅黑"/>
              </a:defRPr>
            </a:lvl1pPr>
          </a:lstStyle>
          <a:p>
            <a:r>
              <a:rPr lang="zh-TW" altLang="en-US" dirty="0" smtClean="0"/>
              <a:t>資料處理</a:t>
            </a:r>
            <a:endParaRPr lang="zh-CN" altLang="en-US" dirty="0"/>
          </a:p>
        </p:txBody>
      </p:sp>
      <p:grpSp>
        <p:nvGrpSpPr>
          <p:cNvPr id="10" name="群組 9"/>
          <p:cNvGrpSpPr/>
          <p:nvPr/>
        </p:nvGrpSpPr>
        <p:grpSpPr>
          <a:xfrm>
            <a:off x="664662" y="2794080"/>
            <a:ext cx="1304926" cy="1527175"/>
            <a:chOff x="549374" y="2251177"/>
            <a:chExt cx="1304926" cy="1527175"/>
          </a:xfrm>
        </p:grpSpPr>
        <p:sp>
          <p:nvSpPr>
            <p:cNvPr id="31" name="Freeform 5"/>
            <p:cNvSpPr>
              <a:spLocks/>
            </p:cNvSpPr>
            <p:nvPr/>
          </p:nvSpPr>
          <p:spPr bwMode="auto">
            <a:xfrm>
              <a:off x="549374" y="2251177"/>
              <a:ext cx="1304926" cy="1527175"/>
            </a:xfrm>
            <a:custGeom>
              <a:avLst/>
              <a:gdLst>
                <a:gd name="T0" fmla="*/ 827 w 1654"/>
                <a:gd name="T1" fmla="*/ 0 h 1918"/>
                <a:gd name="T2" fmla="*/ 1654 w 1654"/>
                <a:gd name="T3" fmla="*/ 827 h 1918"/>
                <a:gd name="T4" fmla="*/ 1116 w 1654"/>
                <a:gd name="T5" fmla="*/ 1602 h 1918"/>
                <a:gd name="T6" fmla="*/ 995 w 1654"/>
                <a:gd name="T7" fmla="*/ 1741 h 1918"/>
                <a:gd name="T8" fmla="*/ 870 w 1654"/>
                <a:gd name="T9" fmla="*/ 1884 h 1918"/>
                <a:gd name="T10" fmla="*/ 789 w 1654"/>
                <a:gd name="T11" fmla="*/ 1889 h 1918"/>
                <a:gd name="T12" fmla="*/ 660 w 1654"/>
                <a:gd name="T13" fmla="*/ 1741 h 1918"/>
                <a:gd name="T14" fmla="*/ 540 w 1654"/>
                <a:gd name="T15" fmla="*/ 1603 h 1918"/>
                <a:gd name="T16" fmla="*/ 0 w 1654"/>
                <a:gd name="T17" fmla="*/ 827 h 1918"/>
                <a:gd name="T18" fmla="*/ 827 w 1654"/>
                <a:gd name="T19" fmla="*/ 0 h 19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54" h="1918">
                  <a:moveTo>
                    <a:pt x="827" y="0"/>
                  </a:moveTo>
                  <a:cubicBezTo>
                    <a:pt x="1283" y="0"/>
                    <a:pt x="1654" y="370"/>
                    <a:pt x="1654" y="827"/>
                  </a:cubicBezTo>
                  <a:cubicBezTo>
                    <a:pt x="1654" y="1182"/>
                    <a:pt x="1430" y="1485"/>
                    <a:pt x="1116" y="1602"/>
                  </a:cubicBezTo>
                  <a:lnTo>
                    <a:pt x="995" y="1741"/>
                  </a:lnTo>
                  <a:cubicBezTo>
                    <a:pt x="953" y="1788"/>
                    <a:pt x="912" y="1836"/>
                    <a:pt x="870" y="1884"/>
                  </a:cubicBezTo>
                  <a:cubicBezTo>
                    <a:pt x="845" y="1916"/>
                    <a:pt x="818" y="1918"/>
                    <a:pt x="789" y="1889"/>
                  </a:cubicBezTo>
                  <a:cubicBezTo>
                    <a:pt x="746" y="1840"/>
                    <a:pt x="703" y="1790"/>
                    <a:pt x="660" y="1741"/>
                  </a:cubicBezTo>
                  <a:lnTo>
                    <a:pt x="540" y="1603"/>
                  </a:lnTo>
                  <a:cubicBezTo>
                    <a:pt x="225" y="1486"/>
                    <a:pt x="0" y="1183"/>
                    <a:pt x="0" y="827"/>
                  </a:cubicBezTo>
                  <a:cubicBezTo>
                    <a:pt x="0" y="370"/>
                    <a:pt x="370" y="0"/>
                    <a:pt x="827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16"/>
            <p:cNvSpPr>
              <a:spLocks noEditPoints="1"/>
            </p:cNvSpPr>
            <p:nvPr/>
          </p:nvSpPr>
          <p:spPr bwMode="auto">
            <a:xfrm>
              <a:off x="771443" y="2660770"/>
              <a:ext cx="860789" cy="500028"/>
            </a:xfrm>
            <a:custGeom>
              <a:avLst/>
              <a:gdLst>
                <a:gd name="T0" fmla="*/ 712 w 739"/>
                <a:gd name="T1" fmla="*/ 36 h 492"/>
                <a:gd name="T2" fmla="*/ 712 w 739"/>
                <a:gd name="T3" fmla="*/ 404 h 492"/>
                <a:gd name="T4" fmla="*/ 702 w 739"/>
                <a:gd name="T5" fmla="*/ 404 h 492"/>
                <a:gd name="T6" fmla="*/ 678 w 739"/>
                <a:gd name="T7" fmla="*/ 403 h 492"/>
                <a:gd name="T8" fmla="*/ 373 w 739"/>
                <a:gd name="T9" fmla="*/ 480 h 492"/>
                <a:gd name="T10" fmla="*/ 369 w 739"/>
                <a:gd name="T11" fmla="*/ 482 h 492"/>
                <a:gd name="T12" fmla="*/ 365 w 739"/>
                <a:gd name="T13" fmla="*/ 480 h 492"/>
                <a:gd name="T14" fmla="*/ 60 w 739"/>
                <a:gd name="T15" fmla="*/ 403 h 492"/>
                <a:gd name="T16" fmla="*/ 37 w 739"/>
                <a:gd name="T17" fmla="*/ 404 h 492"/>
                <a:gd name="T18" fmla="*/ 26 w 739"/>
                <a:gd name="T19" fmla="*/ 404 h 492"/>
                <a:gd name="T20" fmla="*/ 26 w 739"/>
                <a:gd name="T21" fmla="*/ 36 h 492"/>
                <a:gd name="T22" fmla="*/ 0 w 739"/>
                <a:gd name="T23" fmla="*/ 36 h 492"/>
                <a:gd name="T24" fmla="*/ 0 w 739"/>
                <a:gd name="T25" fmla="*/ 418 h 492"/>
                <a:gd name="T26" fmla="*/ 369 w 739"/>
                <a:gd name="T27" fmla="*/ 492 h 492"/>
                <a:gd name="T28" fmla="*/ 739 w 739"/>
                <a:gd name="T29" fmla="*/ 418 h 492"/>
                <a:gd name="T30" fmla="*/ 739 w 739"/>
                <a:gd name="T31" fmla="*/ 36 h 492"/>
                <a:gd name="T32" fmla="*/ 712 w 739"/>
                <a:gd name="T33" fmla="*/ 36 h 492"/>
                <a:gd name="T34" fmla="*/ 357 w 739"/>
                <a:gd name="T35" fmla="*/ 418 h 492"/>
                <a:gd name="T36" fmla="*/ 357 w 739"/>
                <a:gd name="T37" fmla="*/ 82 h 492"/>
                <a:gd name="T38" fmla="*/ 101 w 739"/>
                <a:gd name="T39" fmla="*/ 2 h 492"/>
                <a:gd name="T40" fmla="*/ 101 w 739"/>
                <a:gd name="T41" fmla="*/ 352 h 492"/>
                <a:gd name="T42" fmla="*/ 111 w 739"/>
                <a:gd name="T43" fmla="*/ 352 h 492"/>
                <a:gd name="T44" fmla="*/ 357 w 739"/>
                <a:gd name="T45" fmla="*/ 418 h 492"/>
                <a:gd name="T46" fmla="*/ 638 w 739"/>
                <a:gd name="T47" fmla="*/ 352 h 492"/>
                <a:gd name="T48" fmla="*/ 638 w 739"/>
                <a:gd name="T49" fmla="*/ 2 h 492"/>
                <a:gd name="T50" fmla="*/ 382 w 739"/>
                <a:gd name="T51" fmla="*/ 82 h 492"/>
                <a:gd name="T52" fmla="*/ 382 w 739"/>
                <a:gd name="T53" fmla="*/ 418 h 492"/>
                <a:gd name="T54" fmla="*/ 628 w 739"/>
                <a:gd name="T55" fmla="*/ 352 h 492"/>
                <a:gd name="T56" fmla="*/ 638 w 739"/>
                <a:gd name="T57" fmla="*/ 352 h 492"/>
                <a:gd name="T58" fmla="*/ 369 w 739"/>
                <a:gd name="T59" fmla="*/ 473 h 492"/>
                <a:gd name="T60" fmla="*/ 695 w 739"/>
                <a:gd name="T61" fmla="*/ 395 h 492"/>
                <a:gd name="T62" fmla="*/ 695 w 739"/>
                <a:gd name="T63" fmla="*/ 7 h 492"/>
                <a:gd name="T64" fmla="*/ 655 w 739"/>
                <a:gd name="T65" fmla="*/ 7 h 492"/>
                <a:gd name="T66" fmla="*/ 655 w 739"/>
                <a:gd name="T67" fmla="*/ 370 h 492"/>
                <a:gd name="T68" fmla="*/ 645 w 739"/>
                <a:gd name="T69" fmla="*/ 370 h 492"/>
                <a:gd name="T70" fmla="*/ 626 w 739"/>
                <a:gd name="T71" fmla="*/ 369 h 492"/>
                <a:gd name="T72" fmla="*/ 376 w 739"/>
                <a:gd name="T73" fmla="*/ 441 h 492"/>
                <a:gd name="T74" fmla="*/ 369 w 739"/>
                <a:gd name="T75" fmla="*/ 445 h 492"/>
                <a:gd name="T76" fmla="*/ 363 w 739"/>
                <a:gd name="T77" fmla="*/ 441 h 492"/>
                <a:gd name="T78" fmla="*/ 113 w 739"/>
                <a:gd name="T79" fmla="*/ 369 h 492"/>
                <a:gd name="T80" fmla="*/ 93 w 739"/>
                <a:gd name="T81" fmla="*/ 370 h 492"/>
                <a:gd name="T82" fmla="*/ 83 w 739"/>
                <a:gd name="T83" fmla="*/ 370 h 492"/>
                <a:gd name="T84" fmla="*/ 83 w 739"/>
                <a:gd name="T85" fmla="*/ 7 h 492"/>
                <a:gd name="T86" fmla="*/ 44 w 739"/>
                <a:gd name="T87" fmla="*/ 7 h 492"/>
                <a:gd name="T88" fmla="*/ 44 w 739"/>
                <a:gd name="T89" fmla="*/ 395 h 492"/>
                <a:gd name="T90" fmla="*/ 369 w 739"/>
                <a:gd name="T91" fmla="*/ 473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39" h="492">
                  <a:moveTo>
                    <a:pt x="712" y="36"/>
                  </a:moveTo>
                  <a:lnTo>
                    <a:pt x="712" y="404"/>
                  </a:lnTo>
                  <a:lnTo>
                    <a:pt x="702" y="404"/>
                  </a:lnTo>
                  <a:cubicBezTo>
                    <a:pt x="694" y="404"/>
                    <a:pt x="686" y="403"/>
                    <a:pt x="678" y="403"/>
                  </a:cubicBezTo>
                  <a:cubicBezTo>
                    <a:pt x="576" y="403"/>
                    <a:pt x="467" y="430"/>
                    <a:pt x="373" y="480"/>
                  </a:cubicBezTo>
                  <a:lnTo>
                    <a:pt x="369" y="482"/>
                  </a:lnTo>
                  <a:lnTo>
                    <a:pt x="365" y="480"/>
                  </a:lnTo>
                  <a:cubicBezTo>
                    <a:pt x="271" y="430"/>
                    <a:pt x="163" y="403"/>
                    <a:pt x="60" y="403"/>
                  </a:cubicBezTo>
                  <a:cubicBezTo>
                    <a:pt x="52" y="403"/>
                    <a:pt x="45" y="404"/>
                    <a:pt x="37" y="404"/>
                  </a:cubicBezTo>
                  <a:lnTo>
                    <a:pt x="26" y="404"/>
                  </a:lnTo>
                  <a:lnTo>
                    <a:pt x="26" y="36"/>
                  </a:lnTo>
                  <a:cubicBezTo>
                    <a:pt x="17" y="36"/>
                    <a:pt x="9" y="36"/>
                    <a:pt x="0" y="36"/>
                  </a:cubicBezTo>
                  <a:lnTo>
                    <a:pt x="0" y="418"/>
                  </a:lnTo>
                  <a:cubicBezTo>
                    <a:pt x="123" y="415"/>
                    <a:pt x="254" y="442"/>
                    <a:pt x="369" y="492"/>
                  </a:cubicBezTo>
                  <a:cubicBezTo>
                    <a:pt x="484" y="442"/>
                    <a:pt x="616" y="415"/>
                    <a:pt x="739" y="418"/>
                  </a:cubicBezTo>
                  <a:lnTo>
                    <a:pt x="739" y="36"/>
                  </a:lnTo>
                  <a:cubicBezTo>
                    <a:pt x="730" y="36"/>
                    <a:pt x="721" y="36"/>
                    <a:pt x="712" y="36"/>
                  </a:cubicBezTo>
                  <a:close/>
                  <a:moveTo>
                    <a:pt x="357" y="418"/>
                  </a:moveTo>
                  <a:lnTo>
                    <a:pt x="357" y="82"/>
                  </a:lnTo>
                  <a:cubicBezTo>
                    <a:pt x="277" y="28"/>
                    <a:pt x="186" y="0"/>
                    <a:pt x="101" y="2"/>
                  </a:cubicBezTo>
                  <a:lnTo>
                    <a:pt x="101" y="352"/>
                  </a:lnTo>
                  <a:cubicBezTo>
                    <a:pt x="104" y="352"/>
                    <a:pt x="107" y="352"/>
                    <a:pt x="111" y="352"/>
                  </a:cubicBezTo>
                  <a:cubicBezTo>
                    <a:pt x="193" y="352"/>
                    <a:pt x="280" y="375"/>
                    <a:pt x="357" y="418"/>
                  </a:cubicBezTo>
                  <a:close/>
                  <a:moveTo>
                    <a:pt x="638" y="352"/>
                  </a:moveTo>
                  <a:lnTo>
                    <a:pt x="638" y="2"/>
                  </a:lnTo>
                  <a:cubicBezTo>
                    <a:pt x="552" y="0"/>
                    <a:pt x="461" y="28"/>
                    <a:pt x="382" y="82"/>
                  </a:cubicBezTo>
                  <a:lnTo>
                    <a:pt x="382" y="418"/>
                  </a:lnTo>
                  <a:cubicBezTo>
                    <a:pt x="459" y="375"/>
                    <a:pt x="545" y="352"/>
                    <a:pt x="628" y="352"/>
                  </a:cubicBezTo>
                  <a:cubicBezTo>
                    <a:pt x="631" y="352"/>
                    <a:pt x="635" y="352"/>
                    <a:pt x="638" y="352"/>
                  </a:cubicBezTo>
                  <a:close/>
                  <a:moveTo>
                    <a:pt x="369" y="473"/>
                  </a:moveTo>
                  <a:cubicBezTo>
                    <a:pt x="473" y="417"/>
                    <a:pt x="590" y="391"/>
                    <a:pt x="695" y="395"/>
                  </a:cubicBezTo>
                  <a:lnTo>
                    <a:pt x="695" y="7"/>
                  </a:lnTo>
                  <a:cubicBezTo>
                    <a:pt x="682" y="6"/>
                    <a:pt x="669" y="6"/>
                    <a:pt x="655" y="7"/>
                  </a:cubicBezTo>
                  <a:lnTo>
                    <a:pt x="655" y="370"/>
                  </a:lnTo>
                  <a:lnTo>
                    <a:pt x="645" y="370"/>
                  </a:lnTo>
                  <a:cubicBezTo>
                    <a:pt x="639" y="369"/>
                    <a:pt x="632" y="369"/>
                    <a:pt x="626" y="369"/>
                  </a:cubicBezTo>
                  <a:cubicBezTo>
                    <a:pt x="542" y="369"/>
                    <a:pt x="453" y="395"/>
                    <a:pt x="376" y="441"/>
                  </a:cubicBezTo>
                  <a:lnTo>
                    <a:pt x="369" y="445"/>
                  </a:lnTo>
                  <a:lnTo>
                    <a:pt x="363" y="441"/>
                  </a:lnTo>
                  <a:cubicBezTo>
                    <a:pt x="286" y="395"/>
                    <a:pt x="197" y="369"/>
                    <a:pt x="113" y="369"/>
                  </a:cubicBezTo>
                  <a:cubicBezTo>
                    <a:pt x="106" y="369"/>
                    <a:pt x="100" y="369"/>
                    <a:pt x="93" y="370"/>
                  </a:cubicBezTo>
                  <a:lnTo>
                    <a:pt x="83" y="370"/>
                  </a:lnTo>
                  <a:lnTo>
                    <a:pt x="83" y="7"/>
                  </a:lnTo>
                  <a:cubicBezTo>
                    <a:pt x="70" y="6"/>
                    <a:pt x="57" y="6"/>
                    <a:pt x="44" y="7"/>
                  </a:cubicBezTo>
                  <a:lnTo>
                    <a:pt x="44" y="395"/>
                  </a:lnTo>
                  <a:cubicBezTo>
                    <a:pt x="148" y="391"/>
                    <a:pt x="265" y="417"/>
                    <a:pt x="369" y="47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2981822" y="2794080"/>
            <a:ext cx="1304926" cy="1527175"/>
            <a:chOff x="4022275" y="2132856"/>
            <a:chExt cx="1304925" cy="1527175"/>
          </a:xfrm>
        </p:grpSpPr>
        <p:sp>
          <p:nvSpPr>
            <p:cNvPr id="34" name="Freeform 6"/>
            <p:cNvSpPr>
              <a:spLocks/>
            </p:cNvSpPr>
            <p:nvPr/>
          </p:nvSpPr>
          <p:spPr bwMode="auto">
            <a:xfrm>
              <a:off x="4022275" y="2132856"/>
              <a:ext cx="1304925" cy="1527175"/>
            </a:xfrm>
            <a:custGeom>
              <a:avLst/>
              <a:gdLst>
                <a:gd name="T0" fmla="*/ 827 w 1654"/>
                <a:gd name="T1" fmla="*/ 0 h 1918"/>
                <a:gd name="T2" fmla="*/ 1654 w 1654"/>
                <a:gd name="T3" fmla="*/ 827 h 1918"/>
                <a:gd name="T4" fmla="*/ 1116 w 1654"/>
                <a:gd name="T5" fmla="*/ 1602 h 1918"/>
                <a:gd name="T6" fmla="*/ 995 w 1654"/>
                <a:gd name="T7" fmla="*/ 1741 h 1918"/>
                <a:gd name="T8" fmla="*/ 870 w 1654"/>
                <a:gd name="T9" fmla="*/ 1884 h 1918"/>
                <a:gd name="T10" fmla="*/ 790 w 1654"/>
                <a:gd name="T11" fmla="*/ 1889 h 1918"/>
                <a:gd name="T12" fmla="*/ 660 w 1654"/>
                <a:gd name="T13" fmla="*/ 1741 h 1918"/>
                <a:gd name="T14" fmla="*/ 540 w 1654"/>
                <a:gd name="T15" fmla="*/ 1603 h 1918"/>
                <a:gd name="T16" fmla="*/ 0 w 1654"/>
                <a:gd name="T17" fmla="*/ 827 h 1918"/>
                <a:gd name="T18" fmla="*/ 827 w 1654"/>
                <a:gd name="T19" fmla="*/ 0 h 19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54" h="1918">
                  <a:moveTo>
                    <a:pt x="827" y="0"/>
                  </a:moveTo>
                  <a:cubicBezTo>
                    <a:pt x="1284" y="0"/>
                    <a:pt x="1654" y="370"/>
                    <a:pt x="1654" y="827"/>
                  </a:cubicBezTo>
                  <a:cubicBezTo>
                    <a:pt x="1654" y="1182"/>
                    <a:pt x="1430" y="1485"/>
                    <a:pt x="1116" y="1602"/>
                  </a:cubicBezTo>
                  <a:lnTo>
                    <a:pt x="995" y="1741"/>
                  </a:lnTo>
                  <a:cubicBezTo>
                    <a:pt x="954" y="1788"/>
                    <a:pt x="912" y="1836"/>
                    <a:pt x="870" y="1884"/>
                  </a:cubicBezTo>
                  <a:cubicBezTo>
                    <a:pt x="845" y="1916"/>
                    <a:pt x="818" y="1918"/>
                    <a:pt x="790" y="1889"/>
                  </a:cubicBezTo>
                  <a:cubicBezTo>
                    <a:pt x="747" y="1840"/>
                    <a:pt x="703" y="1790"/>
                    <a:pt x="660" y="1741"/>
                  </a:cubicBezTo>
                  <a:lnTo>
                    <a:pt x="540" y="1603"/>
                  </a:lnTo>
                  <a:cubicBezTo>
                    <a:pt x="225" y="1486"/>
                    <a:pt x="0" y="1183"/>
                    <a:pt x="0" y="827"/>
                  </a:cubicBezTo>
                  <a:cubicBezTo>
                    <a:pt x="0" y="370"/>
                    <a:pt x="371" y="0"/>
                    <a:pt x="82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9"/>
            <p:cNvSpPr>
              <a:spLocks noEditPoints="1"/>
            </p:cNvSpPr>
            <p:nvPr/>
          </p:nvSpPr>
          <p:spPr bwMode="auto">
            <a:xfrm>
              <a:off x="4399628" y="2380272"/>
              <a:ext cx="650316" cy="737858"/>
            </a:xfrm>
            <a:custGeom>
              <a:avLst/>
              <a:gdLst>
                <a:gd name="T0" fmla="*/ 402 w 630"/>
                <a:gd name="T1" fmla="*/ 89 h 711"/>
                <a:gd name="T2" fmla="*/ 313 w 630"/>
                <a:gd name="T3" fmla="*/ 178 h 711"/>
                <a:gd name="T4" fmla="*/ 223 w 630"/>
                <a:gd name="T5" fmla="*/ 178 h 711"/>
                <a:gd name="T6" fmla="*/ 134 w 630"/>
                <a:gd name="T7" fmla="*/ 89 h 711"/>
                <a:gd name="T8" fmla="*/ 223 w 630"/>
                <a:gd name="T9" fmla="*/ 0 h 711"/>
                <a:gd name="T10" fmla="*/ 313 w 630"/>
                <a:gd name="T11" fmla="*/ 0 h 711"/>
                <a:gd name="T12" fmla="*/ 402 w 630"/>
                <a:gd name="T13" fmla="*/ 89 h 711"/>
                <a:gd name="T14" fmla="*/ 445 w 630"/>
                <a:gd name="T15" fmla="*/ 89 h 711"/>
                <a:gd name="T16" fmla="*/ 446 w 630"/>
                <a:gd name="T17" fmla="*/ 109 h 711"/>
                <a:gd name="T18" fmla="*/ 335 w 630"/>
                <a:gd name="T19" fmla="*/ 221 h 711"/>
                <a:gd name="T20" fmla="*/ 201 w 630"/>
                <a:gd name="T21" fmla="*/ 221 h 711"/>
                <a:gd name="T22" fmla="*/ 90 w 630"/>
                <a:gd name="T23" fmla="*/ 109 h 711"/>
                <a:gd name="T24" fmla="*/ 92 w 630"/>
                <a:gd name="T25" fmla="*/ 89 h 711"/>
                <a:gd name="T26" fmla="*/ 0 w 630"/>
                <a:gd name="T27" fmla="*/ 198 h 711"/>
                <a:gd name="T28" fmla="*/ 0 w 630"/>
                <a:gd name="T29" fmla="*/ 600 h 711"/>
                <a:gd name="T30" fmla="*/ 112 w 630"/>
                <a:gd name="T31" fmla="*/ 711 h 711"/>
                <a:gd name="T32" fmla="*/ 409 w 630"/>
                <a:gd name="T33" fmla="*/ 711 h 711"/>
                <a:gd name="T34" fmla="*/ 288 w 630"/>
                <a:gd name="T35" fmla="*/ 528 h 711"/>
                <a:gd name="T36" fmla="*/ 487 w 630"/>
                <a:gd name="T37" fmla="*/ 328 h 711"/>
                <a:gd name="T38" fmla="*/ 536 w 630"/>
                <a:gd name="T39" fmla="*/ 335 h 711"/>
                <a:gd name="T40" fmla="*/ 536 w 630"/>
                <a:gd name="T41" fmla="*/ 198 h 711"/>
                <a:gd name="T42" fmla="*/ 445 w 630"/>
                <a:gd name="T43" fmla="*/ 89 h 711"/>
                <a:gd name="T44" fmla="*/ 251 w 630"/>
                <a:gd name="T45" fmla="*/ 446 h 711"/>
                <a:gd name="T46" fmla="*/ 251 w 630"/>
                <a:gd name="T47" fmla="*/ 446 h 711"/>
                <a:gd name="T48" fmla="*/ 112 w 630"/>
                <a:gd name="T49" fmla="*/ 446 h 711"/>
                <a:gd name="T50" fmla="*/ 90 w 630"/>
                <a:gd name="T51" fmla="*/ 423 h 711"/>
                <a:gd name="T52" fmla="*/ 112 w 630"/>
                <a:gd name="T53" fmla="*/ 401 h 711"/>
                <a:gd name="T54" fmla="*/ 251 w 630"/>
                <a:gd name="T55" fmla="*/ 401 h 711"/>
                <a:gd name="T56" fmla="*/ 274 w 630"/>
                <a:gd name="T57" fmla="*/ 423 h 711"/>
                <a:gd name="T58" fmla="*/ 251 w 630"/>
                <a:gd name="T59" fmla="*/ 446 h 711"/>
                <a:gd name="T60" fmla="*/ 296 w 630"/>
                <a:gd name="T61" fmla="*/ 356 h 711"/>
                <a:gd name="T62" fmla="*/ 296 w 630"/>
                <a:gd name="T63" fmla="*/ 356 h 711"/>
                <a:gd name="T64" fmla="*/ 112 w 630"/>
                <a:gd name="T65" fmla="*/ 356 h 711"/>
                <a:gd name="T66" fmla="*/ 90 w 630"/>
                <a:gd name="T67" fmla="*/ 334 h 711"/>
                <a:gd name="T68" fmla="*/ 112 w 630"/>
                <a:gd name="T69" fmla="*/ 312 h 711"/>
                <a:gd name="T70" fmla="*/ 296 w 630"/>
                <a:gd name="T71" fmla="*/ 312 h 711"/>
                <a:gd name="T72" fmla="*/ 318 w 630"/>
                <a:gd name="T73" fmla="*/ 334 h 711"/>
                <a:gd name="T74" fmla="*/ 296 w 630"/>
                <a:gd name="T75" fmla="*/ 356 h 711"/>
                <a:gd name="T76" fmla="*/ 524 w 630"/>
                <a:gd name="T77" fmla="*/ 390 h 711"/>
                <a:gd name="T78" fmla="*/ 488 w 630"/>
                <a:gd name="T79" fmla="*/ 385 h 711"/>
                <a:gd name="T80" fmla="*/ 346 w 630"/>
                <a:gd name="T81" fmla="*/ 527 h 711"/>
                <a:gd name="T82" fmla="*/ 458 w 630"/>
                <a:gd name="T83" fmla="*/ 666 h 711"/>
                <a:gd name="T84" fmla="*/ 488 w 630"/>
                <a:gd name="T85" fmla="*/ 669 h 711"/>
                <a:gd name="T86" fmla="*/ 630 w 630"/>
                <a:gd name="T87" fmla="*/ 527 h 711"/>
                <a:gd name="T88" fmla="*/ 524 w 630"/>
                <a:gd name="T89" fmla="*/ 390 h 711"/>
                <a:gd name="T90" fmla="*/ 569 w 630"/>
                <a:gd name="T91" fmla="*/ 507 h 711"/>
                <a:gd name="T92" fmla="*/ 569 w 630"/>
                <a:gd name="T93" fmla="*/ 507 h 711"/>
                <a:gd name="T94" fmla="*/ 524 w 630"/>
                <a:gd name="T95" fmla="*/ 552 h 711"/>
                <a:gd name="T96" fmla="*/ 488 w 630"/>
                <a:gd name="T97" fmla="*/ 588 h 711"/>
                <a:gd name="T98" fmla="*/ 448 w 630"/>
                <a:gd name="T99" fmla="*/ 588 h 711"/>
                <a:gd name="T100" fmla="*/ 408 w 630"/>
                <a:gd name="T101" fmla="*/ 547 h 711"/>
                <a:gd name="T102" fmla="*/ 408 w 630"/>
                <a:gd name="T103" fmla="*/ 507 h 711"/>
                <a:gd name="T104" fmla="*/ 448 w 630"/>
                <a:gd name="T105" fmla="*/ 507 h 711"/>
                <a:gd name="T106" fmla="*/ 468 w 630"/>
                <a:gd name="T107" fmla="*/ 527 h 711"/>
                <a:gd name="T108" fmla="*/ 524 w 630"/>
                <a:gd name="T109" fmla="*/ 472 h 711"/>
                <a:gd name="T110" fmla="*/ 528 w 630"/>
                <a:gd name="T111" fmla="*/ 467 h 711"/>
                <a:gd name="T112" fmla="*/ 569 w 630"/>
                <a:gd name="T113" fmla="*/ 467 h 711"/>
                <a:gd name="T114" fmla="*/ 569 w 630"/>
                <a:gd name="T115" fmla="*/ 507 h 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630" h="711">
                  <a:moveTo>
                    <a:pt x="402" y="89"/>
                  </a:moveTo>
                  <a:cubicBezTo>
                    <a:pt x="402" y="138"/>
                    <a:pt x="362" y="178"/>
                    <a:pt x="313" y="178"/>
                  </a:cubicBezTo>
                  <a:lnTo>
                    <a:pt x="223" y="178"/>
                  </a:lnTo>
                  <a:cubicBezTo>
                    <a:pt x="174" y="178"/>
                    <a:pt x="134" y="138"/>
                    <a:pt x="134" y="89"/>
                  </a:cubicBezTo>
                  <a:cubicBezTo>
                    <a:pt x="134" y="39"/>
                    <a:pt x="174" y="0"/>
                    <a:pt x="223" y="0"/>
                  </a:cubicBezTo>
                  <a:lnTo>
                    <a:pt x="313" y="0"/>
                  </a:lnTo>
                  <a:cubicBezTo>
                    <a:pt x="362" y="0"/>
                    <a:pt x="402" y="39"/>
                    <a:pt x="402" y="89"/>
                  </a:cubicBezTo>
                  <a:close/>
                  <a:moveTo>
                    <a:pt x="445" y="89"/>
                  </a:moveTo>
                  <a:cubicBezTo>
                    <a:pt x="446" y="95"/>
                    <a:pt x="446" y="102"/>
                    <a:pt x="446" y="109"/>
                  </a:cubicBezTo>
                  <a:cubicBezTo>
                    <a:pt x="446" y="171"/>
                    <a:pt x="397" y="221"/>
                    <a:pt x="335" y="221"/>
                  </a:cubicBezTo>
                  <a:lnTo>
                    <a:pt x="201" y="221"/>
                  </a:lnTo>
                  <a:cubicBezTo>
                    <a:pt x="140" y="221"/>
                    <a:pt x="90" y="171"/>
                    <a:pt x="90" y="109"/>
                  </a:cubicBezTo>
                  <a:cubicBezTo>
                    <a:pt x="90" y="102"/>
                    <a:pt x="90" y="95"/>
                    <a:pt x="92" y="89"/>
                  </a:cubicBezTo>
                  <a:cubicBezTo>
                    <a:pt x="40" y="98"/>
                    <a:pt x="0" y="144"/>
                    <a:pt x="0" y="198"/>
                  </a:cubicBezTo>
                  <a:lnTo>
                    <a:pt x="0" y="600"/>
                  </a:lnTo>
                  <a:cubicBezTo>
                    <a:pt x="0" y="661"/>
                    <a:pt x="50" y="711"/>
                    <a:pt x="112" y="711"/>
                  </a:cubicBezTo>
                  <a:lnTo>
                    <a:pt x="409" y="711"/>
                  </a:lnTo>
                  <a:cubicBezTo>
                    <a:pt x="338" y="681"/>
                    <a:pt x="288" y="610"/>
                    <a:pt x="288" y="528"/>
                  </a:cubicBezTo>
                  <a:cubicBezTo>
                    <a:pt x="288" y="418"/>
                    <a:pt x="377" y="328"/>
                    <a:pt x="487" y="328"/>
                  </a:cubicBezTo>
                  <a:cubicBezTo>
                    <a:pt x="504" y="328"/>
                    <a:pt x="520" y="331"/>
                    <a:pt x="536" y="335"/>
                  </a:cubicBezTo>
                  <a:lnTo>
                    <a:pt x="536" y="198"/>
                  </a:lnTo>
                  <a:cubicBezTo>
                    <a:pt x="536" y="144"/>
                    <a:pt x="496" y="98"/>
                    <a:pt x="445" y="89"/>
                  </a:cubicBezTo>
                  <a:close/>
                  <a:moveTo>
                    <a:pt x="251" y="446"/>
                  </a:moveTo>
                  <a:lnTo>
                    <a:pt x="251" y="446"/>
                  </a:lnTo>
                  <a:lnTo>
                    <a:pt x="112" y="446"/>
                  </a:lnTo>
                  <a:cubicBezTo>
                    <a:pt x="100" y="446"/>
                    <a:pt x="90" y="436"/>
                    <a:pt x="90" y="423"/>
                  </a:cubicBezTo>
                  <a:cubicBezTo>
                    <a:pt x="90" y="411"/>
                    <a:pt x="100" y="401"/>
                    <a:pt x="112" y="401"/>
                  </a:cubicBezTo>
                  <a:lnTo>
                    <a:pt x="251" y="401"/>
                  </a:lnTo>
                  <a:cubicBezTo>
                    <a:pt x="264" y="401"/>
                    <a:pt x="274" y="411"/>
                    <a:pt x="274" y="423"/>
                  </a:cubicBezTo>
                  <a:cubicBezTo>
                    <a:pt x="274" y="436"/>
                    <a:pt x="264" y="446"/>
                    <a:pt x="251" y="446"/>
                  </a:cubicBezTo>
                  <a:close/>
                  <a:moveTo>
                    <a:pt x="296" y="356"/>
                  </a:moveTo>
                  <a:lnTo>
                    <a:pt x="296" y="356"/>
                  </a:lnTo>
                  <a:lnTo>
                    <a:pt x="112" y="356"/>
                  </a:lnTo>
                  <a:cubicBezTo>
                    <a:pt x="100" y="356"/>
                    <a:pt x="90" y="346"/>
                    <a:pt x="90" y="334"/>
                  </a:cubicBezTo>
                  <a:cubicBezTo>
                    <a:pt x="90" y="322"/>
                    <a:pt x="100" y="312"/>
                    <a:pt x="112" y="312"/>
                  </a:cubicBezTo>
                  <a:lnTo>
                    <a:pt x="296" y="312"/>
                  </a:lnTo>
                  <a:cubicBezTo>
                    <a:pt x="308" y="312"/>
                    <a:pt x="318" y="322"/>
                    <a:pt x="318" y="334"/>
                  </a:cubicBezTo>
                  <a:cubicBezTo>
                    <a:pt x="318" y="346"/>
                    <a:pt x="308" y="356"/>
                    <a:pt x="296" y="356"/>
                  </a:cubicBezTo>
                  <a:close/>
                  <a:moveTo>
                    <a:pt x="524" y="390"/>
                  </a:moveTo>
                  <a:cubicBezTo>
                    <a:pt x="512" y="387"/>
                    <a:pt x="501" y="385"/>
                    <a:pt x="488" y="385"/>
                  </a:cubicBezTo>
                  <a:cubicBezTo>
                    <a:pt x="410" y="385"/>
                    <a:pt x="346" y="449"/>
                    <a:pt x="346" y="527"/>
                  </a:cubicBezTo>
                  <a:cubicBezTo>
                    <a:pt x="346" y="596"/>
                    <a:pt x="394" y="652"/>
                    <a:pt x="458" y="666"/>
                  </a:cubicBezTo>
                  <a:cubicBezTo>
                    <a:pt x="468" y="668"/>
                    <a:pt x="478" y="669"/>
                    <a:pt x="488" y="669"/>
                  </a:cubicBezTo>
                  <a:cubicBezTo>
                    <a:pt x="567" y="669"/>
                    <a:pt x="630" y="606"/>
                    <a:pt x="630" y="527"/>
                  </a:cubicBezTo>
                  <a:cubicBezTo>
                    <a:pt x="630" y="461"/>
                    <a:pt x="585" y="405"/>
                    <a:pt x="524" y="390"/>
                  </a:cubicBezTo>
                  <a:close/>
                  <a:moveTo>
                    <a:pt x="569" y="507"/>
                  </a:moveTo>
                  <a:lnTo>
                    <a:pt x="569" y="507"/>
                  </a:lnTo>
                  <a:lnTo>
                    <a:pt x="524" y="552"/>
                  </a:lnTo>
                  <a:lnTo>
                    <a:pt x="488" y="588"/>
                  </a:lnTo>
                  <a:cubicBezTo>
                    <a:pt x="477" y="599"/>
                    <a:pt x="459" y="599"/>
                    <a:pt x="448" y="588"/>
                  </a:cubicBezTo>
                  <a:lnTo>
                    <a:pt x="408" y="547"/>
                  </a:lnTo>
                  <a:cubicBezTo>
                    <a:pt x="397" y="536"/>
                    <a:pt x="397" y="518"/>
                    <a:pt x="408" y="507"/>
                  </a:cubicBezTo>
                  <a:cubicBezTo>
                    <a:pt x="419" y="496"/>
                    <a:pt x="437" y="496"/>
                    <a:pt x="448" y="507"/>
                  </a:cubicBezTo>
                  <a:lnTo>
                    <a:pt x="468" y="527"/>
                  </a:lnTo>
                  <a:lnTo>
                    <a:pt x="524" y="472"/>
                  </a:lnTo>
                  <a:lnTo>
                    <a:pt x="528" y="467"/>
                  </a:lnTo>
                  <a:cubicBezTo>
                    <a:pt x="540" y="456"/>
                    <a:pt x="558" y="456"/>
                    <a:pt x="569" y="467"/>
                  </a:cubicBezTo>
                  <a:cubicBezTo>
                    <a:pt x="580" y="478"/>
                    <a:pt x="580" y="496"/>
                    <a:pt x="569" y="50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6" name="群組 5"/>
          <p:cNvGrpSpPr/>
          <p:nvPr/>
        </p:nvGrpSpPr>
        <p:grpSpPr>
          <a:xfrm>
            <a:off x="7308915" y="2796513"/>
            <a:ext cx="2158025" cy="2070078"/>
            <a:chOff x="9821213" y="2796513"/>
            <a:chExt cx="2158025" cy="2070078"/>
          </a:xfrm>
        </p:grpSpPr>
        <p:sp>
          <p:nvSpPr>
            <p:cNvPr id="47" name="TextBox 46"/>
            <p:cNvSpPr txBox="1"/>
            <p:nvPr/>
          </p:nvSpPr>
          <p:spPr>
            <a:xfrm>
              <a:off x="9821213" y="4343377"/>
              <a:ext cx="2158025" cy="523214"/>
            </a:xfrm>
            <a:prstGeom prst="rect">
              <a:avLst/>
            </a:prstGeom>
            <a:noFill/>
          </p:spPr>
          <p:txBody>
            <a:bodyPr wrap="square" lIns="91434" tIns="45717" rIns="91434" bIns="45717" rtlCol="0">
              <a:spAutoFit/>
            </a:bodyPr>
            <a:lstStyle>
              <a:defPPr>
                <a:defRPr lang="zh-CN"/>
              </a:defPPr>
              <a:lvl1pPr algn="ctr">
                <a:defRPr sz="2800" b="1">
                  <a:solidFill>
                    <a:schemeClr val="accent1"/>
                  </a:solidFill>
                  <a:latin typeface="微软雅黑"/>
                  <a:ea typeface="微软雅黑"/>
                </a:defRPr>
              </a:lvl1pPr>
            </a:lstStyle>
            <a:p>
              <a:r>
                <a:rPr lang="en-US" altLang="zh-TW" dirty="0" smtClean="0"/>
                <a:t>AI</a:t>
              </a:r>
              <a:r>
                <a:rPr lang="zh-TW" altLang="en-US" dirty="0" smtClean="0"/>
                <a:t>模型</a:t>
              </a:r>
              <a:endParaRPr lang="zh-CN" altLang="en-US" dirty="0"/>
            </a:p>
          </p:txBody>
        </p:sp>
        <p:grpSp>
          <p:nvGrpSpPr>
            <p:cNvPr id="23" name="组合 22"/>
            <p:cNvGrpSpPr/>
            <p:nvPr/>
          </p:nvGrpSpPr>
          <p:grpSpPr>
            <a:xfrm>
              <a:off x="10223108" y="2796513"/>
              <a:ext cx="1306513" cy="1527175"/>
              <a:chOff x="6560095" y="2132856"/>
              <a:chExt cx="1306513" cy="1527175"/>
            </a:xfrm>
          </p:grpSpPr>
          <p:sp>
            <p:nvSpPr>
              <p:cNvPr id="37" name="Freeform 7"/>
              <p:cNvSpPr>
                <a:spLocks/>
              </p:cNvSpPr>
              <p:nvPr/>
            </p:nvSpPr>
            <p:spPr bwMode="auto">
              <a:xfrm>
                <a:off x="6560095" y="2132856"/>
                <a:ext cx="1306513" cy="1527175"/>
              </a:xfrm>
              <a:custGeom>
                <a:avLst/>
                <a:gdLst>
                  <a:gd name="T0" fmla="*/ 827 w 1654"/>
                  <a:gd name="T1" fmla="*/ 0 h 1918"/>
                  <a:gd name="T2" fmla="*/ 1654 w 1654"/>
                  <a:gd name="T3" fmla="*/ 827 h 1918"/>
                  <a:gd name="T4" fmla="*/ 1116 w 1654"/>
                  <a:gd name="T5" fmla="*/ 1602 h 1918"/>
                  <a:gd name="T6" fmla="*/ 995 w 1654"/>
                  <a:gd name="T7" fmla="*/ 1741 h 1918"/>
                  <a:gd name="T8" fmla="*/ 870 w 1654"/>
                  <a:gd name="T9" fmla="*/ 1884 h 1918"/>
                  <a:gd name="T10" fmla="*/ 789 w 1654"/>
                  <a:gd name="T11" fmla="*/ 1889 h 1918"/>
                  <a:gd name="T12" fmla="*/ 660 w 1654"/>
                  <a:gd name="T13" fmla="*/ 1741 h 1918"/>
                  <a:gd name="T14" fmla="*/ 540 w 1654"/>
                  <a:gd name="T15" fmla="*/ 1603 h 1918"/>
                  <a:gd name="T16" fmla="*/ 0 w 1654"/>
                  <a:gd name="T17" fmla="*/ 827 h 1918"/>
                  <a:gd name="T18" fmla="*/ 827 w 1654"/>
                  <a:gd name="T19" fmla="*/ 0 h 19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54" h="1918">
                    <a:moveTo>
                      <a:pt x="827" y="0"/>
                    </a:moveTo>
                    <a:cubicBezTo>
                      <a:pt x="1283" y="0"/>
                      <a:pt x="1654" y="370"/>
                      <a:pt x="1654" y="827"/>
                    </a:cubicBezTo>
                    <a:cubicBezTo>
                      <a:pt x="1654" y="1182"/>
                      <a:pt x="1430" y="1485"/>
                      <a:pt x="1116" y="1602"/>
                    </a:cubicBezTo>
                    <a:lnTo>
                      <a:pt x="995" y="1741"/>
                    </a:lnTo>
                    <a:cubicBezTo>
                      <a:pt x="953" y="1788"/>
                      <a:pt x="912" y="1836"/>
                      <a:pt x="870" y="1884"/>
                    </a:cubicBezTo>
                    <a:cubicBezTo>
                      <a:pt x="845" y="1916"/>
                      <a:pt x="818" y="1918"/>
                      <a:pt x="789" y="1889"/>
                    </a:cubicBezTo>
                    <a:cubicBezTo>
                      <a:pt x="746" y="1840"/>
                      <a:pt x="703" y="1790"/>
                      <a:pt x="660" y="1741"/>
                    </a:cubicBezTo>
                    <a:lnTo>
                      <a:pt x="540" y="1603"/>
                    </a:lnTo>
                    <a:cubicBezTo>
                      <a:pt x="225" y="1486"/>
                      <a:pt x="0" y="1183"/>
                      <a:pt x="0" y="827"/>
                    </a:cubicBezTo>
                    <a:cubicBezTo>
                      <a:pt x="0" y="370"/>
                      <a:pt x="370" y="0"/>
                      <a:pt x="827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3" name="Freeform 10"/>
              <p:cNvSpPr>
                <a:spLocks noEditPoints="1"/>
              </p:cNvSpPr>
              <p:nvPr/>
            </p:nvSpPr>
            <p:spPr bwMode="auto">
              <a:xfrm>
                <a:off x="6850001" y="2403005"/>
                <a:ext cx="726700" cy="778916"/>
              </a:xfrm>
              <a:custGeom>
                <a:avLst/>
                <a:gdLst>
                  <a:gd name="T0" fmla="*/ 255 w 674"/>
                  <a:gd name="T1" fmla="*/ 448 h 720"/>
                  <a:gd name="T2" fmla="*/ 243 w 674"/>
                  <a:gd name="T3" fmla="*/ 407 h 720"/>
                  <a:gd name="T4" fmla="*/ 295 w 674"/>
                  <a:gd name="T5" fmla="*/ 196 h 720"/>
                  <a:gd name="T6" fmla="*/ 350 w 674"/>
                  <a:gd name="T7" fmla="*/ 367 h 720"/>
                  <a:gd name="T8" fmla="*/ 418 w 674"/>
                  <a:gd name="T9" fmla="*/ 169 h 720"/>
                  <a:gd name="T10" fmla="*/ 267 w 674"/>
                  <a:gd name="T11" fmla="*/ 336 h 720"/>
                  <a:gd name="T12" fmla="*/ 254 w 674"/>
                  <a:gd name="T13" fmla="*/ 358 h 720"/>
                  <a:gd name="T14" fmla="*/ 346 w 674"/>
                  <a:gd name="T15" fmla="*/ 412 h 720"/>
                  <a:gd name="T16" fmla="*/ 445 w 674"/>
                  <a:gd name="T17" fmla="*/ 144 h 720"/>
                  <a:gd name="T18" fmla="*/ 449 w 674"/>
                  <a:gd name="T19" fmla="*/ 91 h 720"/>
                  <a:gd name="T20" fmla="*/ 445 w 674"/>
                  <a:gd name="T21" fmla="*/ 144 h 720"/>
                  <a:gd name="T22" fmla="*/ 526 w 674"/>
                  <a:gd name="T23" fmla="*/ 170 h 720"/>
                  <a:gd name="T24" fmla="*/ 474 w 674"/>
                  <a:gd name="T25" fmla="*/ 174 h 720"/>
                  <a:gd name="T26" fmla="*/ 385 w 674"/>
                  <a:gd name="T27" fmla="*/ 121 h 720"/>
                  <a:gd name="T28" fmla="*/ 363 w 674"/>
                  <a:gd name="T29" fmla="*/ 73 h 720"/>
                  <a:gd name="T30" fmla="*/ 385 w 674"/>
                  <a:gd name="T31" fmla="*/ 121 h 720"/>
                  <a:gd name="T32" fmla="*/ 298 w 674"/>
                  <a:gd name="T33" fmla="*/ 90 h 720"/>
                  <a:gd name="T34" fmla="*/ 302 w 674"/>
                  <a:gd name="T35" fmla="*/ 142 h 720"/>
                  <a:gd name="T36" fmla="*/ 496 w 674"/>
                  <a:gd name="T37" fmla="*/ 257 h 720"/>
                  <a:gd name="T38" fmla="*/ 543 w 674"/>
                  <a:gd name="T39" fmla="*/ 235 h 720"/>
                  <a:gd name="T40" fmla="*/ 496 w 674"/>
                  <a:gd name="T41" fmla="*/ 257 h 720"/>
                  <a:gd name="T42" fmla="*/ 248 w 674"/>
                  <a:gd name="T43" fmla="*/ 368 h 720"/>
                  <a:gd name="T44" fmla="*/ 235 w 674"/>
                  <a:gd name="T45" fmla="*/ 391 h 720"/>
                  <a:gd name="T46" fmla="*/ 328 w 674"/>
                  <a:gd name="T47" fmla="*/ 445 h 720"/>
                  <a:gd name="T48" fmla="*/ 246 w 674"/>
                  <a:gd name="T49" fmla="*/ 720 h 720"/>
                  <a:gd name="T50" fmla="*/ 263 w 674"/>
                  <a:gd name="T51" fmla="*/ 42 h 720"/>
                  <a:gd name="T52" fmla="*/ 642 w 674"/>
                  <a:gd name="T53" fmla="*/ 204 h 720"/>
                  <a:gd name="T54" fmla="*/ 648 w 674"/>
                  <a:gd name="T55" fmla="*/ 313 h 720"/>
                  <a:gd name="T56" fmla="*/ 667 w 674"/>
                  <a:gd name="T57" fmla="*/ 450 h 720"/>
                  <a:gd name="T58" fmla="*/ 643 w 674"/>
                  <a:gd name="T59" fmla="*/ 566 h 720"/>
                  <a:gd name="T60" fmla="*/ 504 w 674"/>
                  <a:gd name="T61" fmla="*/ 598 h 720"/>
                  <a:gd name="T62" fmla="*/ 246 w 674"/>
                  <a:gd name="T63" fmla="*/ 720 h 7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674" h="720">
                    <a:moveTo>
                      <a:pt x="243" y="407"/>
                    </a:moveTo>
                    <a:cubicBezTo>
                      <a:pt x="236" y="421"/>
                      <a:pt x="241" y="439"/>
                      <a:pt x="255" y="448"/>
                    </a:cubicBezTo>
                    <a:cubicBezTo>
                      <a:pt x="267" y="455"/>
                      <a:pt x="282" y="453"/>
                      <a:pt x="292" y="444"/>
                    </a:cubicBezTo>
                    <a:lnTo>
                      <a:pt x="243" y="407"/>
                    </a:lnTo>
                    <a:close/>
                    <a:moveTo>
                      <a:pt x="418" y="169"/>
                    </a:moveTo>
                    <a:cubicBezTo>
                      <a:pt x="373" y="143"/>
                      <a:pt x="318" y="155"/>
                      <a:pt x="295" y="196"/>
                    </a:cubicBezTo>
                    <a:cubicBezTo>
                      <a:pt x="270" y="238"/>
                      <a:pt x="302" y="284"/>
                      <a:pt x="280" y="327"/>
                    </a:cubicBezTo>
                    <a:lnTo>
                      <a:pt x="350" y="367"/>
                    </a:lnTo>
                    <a:cubicBezTo>
                      <a:pt x="376" y="327"/>
                      <a:pt x="432" y="331"/>
                      <a:pt x="456" y="289"/>
                    </a:cubicBezTo>
                    <a:cubicBezTo>
                      <a:pt x="480" y="249"/>
                      <a:pt x="462" y="195"/>
                      <a:pt x="418" y="169"/>
                    </a:cubicBezTo>
                    <a:close/>
                    <a:moveTo>
                      <a:pt x="342" y="393"/>
                    </a:moveTo>
                    <a:lnTo>
                      <a:pt x="267" y="336"/>
                    </a:lnTo>
                    <a:cubicBezTo>
                      <a:pt x="261" y="331"/>
                      <a:pt x="253" y="333"/>
                      <a:pt x="250" y="339"/>
                    </a:cubicBezTo>
                    <a:cubicBezTo>
                      <a:pt x="246" y="345"/>
                      <a:pt x="248" y="354"/>
                      <a:pt x="254" y="358"/>
                    </a:cubicBezTo>
                    <a:lnTo>
                      <a:pt x="329" y="416"/>
                    </a:lnTo>
                    <a:cubicBezTo>
                      <a:pt x="335" y="420"/>
                      <a:pt x="343" y="418"/>
                      <a:pt x="346" y="412"/>
                    </a:cubicBezTo>
                    <a:cubicBezTo>
                      <a:pt x="350" y="406"/>
                      <a:pt x="348" y="397"/>
                      <a:pt x="342" y="393"/>
                    </a:cubicBezTo>
                    <a:close/>
                    <a:moveTo>
                      <a:pt x="445" y="144"/>
                    </a:moveTo>
                    <a:lnTo>
                      <a:pt x="468" y="102"/>
                    </a:lnTo>
                    <a:lnTo>
                      <a:pt x="449" y="91"/>
                    </a:lnTo>
                    <a:lnTo>
                      <a:pt x="426" y="133"/>
                    </a:lnTo>
                    <a:lnTo>
                      <a:pt x="445" y="144"/>
                    </a:lnTo>
                    <a:close/>
                    <a:moveTo>
                      <a:pt x="485" y="193"/>
                    </a:moveTo>
                    <a:lnTo>
                      <a:pt x="526" y="170"/>
                    </a:lnTo>
                    <a:lnTo>
                      <a:pt x="515" y="150"/>
                    </a:lnTo>
                    <a:lnTo>
                      <a:pt x="474" y="174"/>
                    </a:lnTo>
                    <a:lnTo>
                      <a:pt x="485" y="193"/>
                    </a:lnTo>
                    <a:close/>
                    <a:moveTo>
                      <a:pt x="385" y="121"/>
                    </a:moveTo>
                    <a:lnTo>
                      <a:pt x="385" y="73"/>
                    </a:lnTo>
                    <a:lnTo>
                      <a:pt x="363" y="73"/>
                    </a:lnTo>
                    <a:lnTo>
                      <a:pt x="363" y="121"/>
                    </a:lnTo>
                    <a:lnTo>
                      <a:pt x="385" y="121"/>
                    </a:lnTo>
                    <a:close/>
                    <a:moveTo>
                      <a:pt x="321" y="131"/>
                    </a:moveTo>
                    <a:lnTo>
                      <a:pt x="298" y="90"/>
                    </a:lnTo>
                    <a:lnTo>
                      <a:pt x="278" y="101"/>
                    </a:lnTo>
                    <a:lnTo>
                      <a:pt x="302" y="142"/>
                    </a:lnTo>
                    <a:lnTo>
                      <a:pt x="321" y="131"/>
                    </a:lnTo>
                    <a:close/>
                    <a:moveTo>
                      <a:pt x="496" y="257"/>
                    </a:moveTo>
                    <a:lnTo>
                      <a:pt x="543" y="257"/>
                    </a:lnTo>
                    <a:lnTo>
                      <a:pt x="543" y="235"/>
                    </a:lnTo>
                    <a:lnTo>
                      <a:pt x="496" y="235"/>
                    </a:lnTo>
                    <a:lnTo>
                      <a:pt x="496" y="257"/>
                    </a:lnTo>
                    <a:close/>
                    <a:moveTo>
                      <a:pt x="324" y="426"/>
                    </a:moveTo>
                    <a:lnTo>
                      <a:pt x="248" y="368"/>
                    </a:lnTo>
                    <a:cubicBezTo>
                      <a:pt x="242" y="364"/>
                      <a:pt x="235" y="365"/>
                      <a:pt x="231" y="372"/>
                    </a:cubicBezTo>
                    <a:cubicBezTo>
                      <a:pt x="227" y="378"/>
                      <a:pt x="229" y="386"/>
                      <a:pt x="235" y="391"/>
                    </a:cubicBezTo>
                    <a:lnTo>
                      <a:pt x="311" y="448"/>
                    </a:lnTo>
                    <a:cubicBezTo>
                      <a:pt x="316" y="453"/>
                      <a:pt x="324" y="451"/>
                      <a:pt x="328" y="445"/>
                    </a:cubicBezTo>
                    <a:cubicBezTo>
                      <a:pt x="331" y="439"/>
                      <a:pt x="329" y="430"/>
                      <a:pt x="324" y="426"/>
                    </a:cubicBezTo>
                    <a:close/>
                    <a:moveTo>
                      <a:pt x="246" y="720"/>
                    </a:moveTo>
                    <a:cubicBezTo>
                      <a:pt x="254" y="663"/>
                      <a:pt x="254" y="603"/>
                      <a:pt x="239" y="550"/>
                    </a:cubicBezTo>
                    <a:cubicBezTo>
                      <a:pt x="0" y="415"/>
                      <a:pt x="62" y="105"/>
                      <a:pt x="263" y="42"/>
                    </a:cubicBezTo>
                    <a:cubicBezTo>
                      <a:pt x="369" y="0"/>
                      <a:pt x="513" y="25"/>
                      <a:pt x="606" y="119"/>
                    </a:cubicBezTo>
                    <a:cubicBezTo>
                      <a:pt x="674" y="187"/>
                      <a:pt x="642" y="204"/>
                      <a:pt x="642" y="204"/>
                    </a:cubicBezTo>
                    <a:lnTo>
                      <a:pt x="627" y="213"/>
                    </a:lnTo>
                    <a:cubicBezTo>
                      <a:pt x="635" y="245"/>
                      <a:pt x="650" y="305"/>
                      <a:pt x="648" y="313"/>
                    </a:cubicBezTo>
                    <a:cubicBezTo>
                      <a:pt x="645" y="324"/>
                      <a:pt x="633" y="336"/>
                      <a:pt x="633" y="336"/>
                    </a:cubicBezTo>
                    <a:lnTo>
                      <a:pt x="667" y="450"/>
                    </a:lnTo>
                    <a:lnTo>
                      <a:pt x="636" y="462"/>
                    </a:lnTo>
                    <a:cubicBezTo>
                      <a:pt x="643" y="499"/>
                      <a:pt x="647" y="530"/>
                      <a:pt x="643" y="566"/>
                    </a:cubicBezTo>
                    <a:cubicBezTo>
                      <a:pt x="643" y="572"/>
                      <a:pt x="622" y="590"/>
                      <a:pt x="606" y="591"/>
                    </a:cubicBezTo>
                    <a:lnTo>
                      <a:pt x="504" y="598"/>
                    </a:lnTo>
                    <a:lnTo>
                      <a:pt x="510" y="720"/>
                    </a:lnTo>
                    <a:lnTo>
                      <a:pt x="246" y="72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3" name="矩形 2"/>
          <p:cNvSpPr/>
          <p:nvPr/>
        </p:nvSpPr>
        <p:spPr bwMode="auto">
          <a:xfrm>
            <a:off x="0" y="6758608"/>
            <a:ext cx="12196763" cy="99392"/>
          </a:xfrm>
          <a:prstGeom prst="rect">
            <a:avLst/>
          </a:prstGeom>
          <a:solidFill>
            <a:srgbClr val="0A97A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34" tIns="45717" rIns="91434" bIns="45717" numCol="1" rtlCol="0" anchor="t" anchorCtr="0" compatLnSpc="1">
            <a:prstTxWarp prst="textNoShape">
              <a:avLst/>
            </a:prstTxWarp>
          </a:bodyPr>
          <a:lstStyle/>
          <a:p>
            <a:pPr defTabSz="914339"/>
            <a:endParaRPr lang="zh-CN" altLang="en-US" sz="1700"/>
          </a:p>
        </p:txBody>
      </p:sp>
      <p:sp>
        <p:nvSpPr>
          <p:cNvPr id="2" name="文字方塊 1"/>
          <p:cNvSpPr txBox="1"/>
          <p:nvPr/>
        </p:nvSpPr>
        <p:spPr>
          <a:xfrm>
            <a:off x="1390613" y="193144"/>
            <a:ext cx="1224136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4000" b="1" dirty="0" smtClean="0"/>
              <a:t>大綱</a:t>
            </a:r>
            <a:endParaRPr lang="zh-TW" altLang="en-US" sz="4000" b="1" dirty="0"/>
          </a:p>
        </p:txBody>
      </p:sp>
      <p:grpSp>
        <p:nvGrpSpPr>
          <p:cNvPr id="4" name="群組 3"/>
          <p:cNvGrpSpPr/>
          <p:nvPr/>
        </p:nvGrpSpPr>
        <p:grpSpPr>
          <a:xfrm>
            <a:off x="9623584" y="2794080"/>
            <a:ext cx="2158025" cy="2055289"/>
            <a:chOff x="9144095" y="101719"/>
            <a:chExt cx="2158025" cy="2055289"/>
          </a:xfrm>
        </p:grpSpPr>
        <p:sp>
          <p:nvSpPr>
            <p:cNvPr id="29" name="TextBox 46"/>
            <p:cNvSpPr txBox="1"/>
            <p:nvPr/>
          </p:nvSpPr>
          <p:spPr>
            <a:xfrm>
              <a:off x="9144095" y="1633794"/>
              <a:ext cx="2158025" cy="523214"/>
            </a:xfrm>
            <a:prstGeom prst="rect">
              <a:avLst/>
            </a:prstGeom>
            <a:noFill/>
          </p:spPr>
          <p:txBody>
            <a:bodyPr wrap="square" lIns="91434" tIns="45717" rIns="91434" bIns="45717" rtlCol="0">
              <a:spAutoFit/>
            </a:bodyPr>
            <a:lstStyle>
              <a:defPPr>
                <a:defRPr lang="zh-CN"/>
              </a:defPPr>
              <a:lvl1pPr algn="ctr">
                <a:defRPr sz="2800" b="1">
                  <a:solidFill>
                    <a:schemeClr val="accent1"/>
                  </a:solidFill>
                  <a:latin typeface="微软雅黑"/>
                  <a:ea typeface="微软雅黑"/>
                </a:defRPr>
              </a:lvl1pPr>
            </a:lstStyle>
            <a:p>
              <a:r>
                <a:rPr lang="zh-TW" altLang="en-US" dirty="0" smtClean="0"/>
                <a:t>前端展示</a:t>
              </a:r>
              <a:endParaRPr lang="zh-CN" altLang="en-US" dirty="0"/>
            </a:p>
          </p:txBody>
        </p:sp>
        <p:grpSp>
          <p:nvGrpSpPr>
            <p:cNvPr id="9" name="群組 8"/>
            <p:cNvGrpSpPr/>
            <p:nvPr/>
          </p:nvGrpSpPr>
          <p:grpSpPr>
            <a:xfrm>
              <a:off x="9581523" y="101719"/>
              <a:ext cx="1304926" cy="1527175"/>
              <a:chOff x="7564072" y="2246277"/>
              <a:chExt cx="1304926" cy="1527175"/>
            </a:xfrm>
          </p:grpSpPr>
          <p:sp>
            <p:nvSpPr>
              <p:cNvPr id="24" name="Freeform 5"/>
              <p:cNvSpPr>
                <a:spLocks/>
              </p:cNvSpPr>
              <p:nvPr/>
            </p:nvSpPr>
            <p:spPr bwMode="auto">
              <a:xfrm>
                <a:off x="7564072" y="2246277"/>
                <a:ext cx="1304926" cy="1527175"/>
              </a:xfrm>
              <a:custGeom>
                <a:avLst/>
                <a:gdLst>
                  <a:gd name="T0" fmla="*/ 827 w 1654"/>
                  <a:gd name="T1" fmla="*/ 0 h 1918"/>
                  <a:gd name="T2" fmla="*/ 1654 w 1654"/>
                  <a:gd name="T3" fmla="*/ 827 h 1918"/>
                  <a:gd name="T4" fmla="*/ 1116 w 1654"/>
                  <a:gd name="T5" fmla="*/ 1602 h 1918"/>
                  <a:gd name="T6" fmla="*/ 995 w 1654"/>
                  <a:gd name="T7" fmla="*/ 1741 h 1918"/>
                  <a:gd name="T8" fmla="*/ 870 w 1654"/>
                  <a:gd name="T9" fmla="*/ 1884 h 1918"/>
                  <a:gd name="T10" fmla="*/ 789 w 1654"/>
                  <a:gd name="T11" fmla="*/ 1889 h 1918"/>
                  <a:gd name="T12" fmla="*/ 660 w 1654"/>
                  <a:gd name="T13" fmla="*/ 1741 h 1918"/>
                  <a:gd name="T14" fmla="*/ 540 w 1654"/>
                  <a:gd name="T15" fmla="*/ 1603 h 1918"/>
                  <a:gd name="T16" fmla="*/ 0 w 1654"/>
                  <a:gd name="T17" fmla="*/ 827 h 1918"/>
                  <a:gd name="T18" fmla="*/ 827 w 1654"/>
                  <a:gd name="T19" fmla="*/ 0 h 19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54" h="1918">
                    <a:moveTo>
                      <a:pt x="827" y="0"/>
                    </a:moveTo>
                    <a:cubicBezTo>
                      <a:pt x="1283" y="0"/>
                      <a:pt x="1654" y="370"/>
                      <a:pt x="1654" y="827"/>
                    </a:cubicBezTo>
                    <a:cubicBezTo>
                      <a:pt x="1654" y="1182"/>
                      <a:pt x="1430" y="1485"/>
                      <a:pt x="1116" y="1602"/>
                    </a:cubicBezTo>
                    <a:lnTo>
                      <a:pt x="995" y="1741"/>
                    </a:lnTo>
                    <a:cubicBezTo>
                      <a:pt x="953" y="1788"/>
                      <a:pt x="912" y="1836"/>
                      <a:pt x="870" y="1884"/>
                    </a:cubicBezTo>
                    <a:cubicBezTo>
                      <a:pt x="845" y="1916"/>
                      <a:pt x="818" y="1918"/>
                      <a:pt x="789" y="1889"/>
                    </a:cubicBezTo>
                    <a:cubicBezTo>
                      <a:pt x="746" y="1840"/>
                      <a:pt x="703" y="1790"/>
                      <a:pt x="660" y="1741"/>
                    </a:cubicBezTo>
                    <a:lnTo>
                      <a:pt x="540" y="1603"/>
                    </a:lnTo>
                    <a:cubicBezTo>
                      <a:pt x="225" y="1486"/>
                      <a:pt x="0" y="1183"/>
                      <a:pt x="0" y="827"/>
                    </a:cubicBezTo>
                    <a:cubicBezTo>
                      <a:pt x="0" y="370"/>
                      <a:pt x="370" y="0"/>
                      <a:pt x="827" y="0"/>
                    </a:cubicBezTo>
                    <a:close/>
                  </a:path>
                </a:pathLst>
              </a:custGeom>
              <a:solidFill>
                <a:srgbClr val="FF941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pic>
            <p:nvPicPr>
              <p:cNvPr id="8" name="圖片 7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874931" y="2463587"/>
                <a:ext cx="661449" cy="87525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369169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9950"/>
    </mc:Choice>
    <mc:Fallback xmlns="">
      <p:transition advTm="9950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/>
          <p:cNvGrpSpPr/>
          <p:nvPr/>
        </p:nvGrpSpPr>
        <p:grpSpPr>
          <a:xfrm>
            <a:off x="193725" y="1099978"/>
            <a:ext cx="11809312" cy="5569382"/>
            <a:chOff x="619063" y="1082596"/>
            <a:chExt cx="10807910" cy="5097073"/>
          </a:xfrm>
        </p:grpSpPr>
        <p:sp>
          <p:nvSpPr>
            <p:cNvPr id="26" name="圆角矩形 25"/>
            <p:cNvSpPr/>
            <p:nvPr/>
          </p:nvSpPr>
          <p:spPr bwMode="auto">
            <a:xfrm>
              <a:off x="913805" y="1082596"/>
              <a:ext cx="10513168" cy="5097073"/>
            </a:xfrm>
            <a:prstGeom prst="roundRect">
              <a:avLst>
                <a:gd name="adj" fmla="val 4604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27" name="组合 26"/>
            <p:cNvGrpSpPr/>
            <p:nvPr/>
          </p:nvGrpSpPr>
          <p:grpSpPr>
            <a:xfrm>
              <a:off x="619063" y="1443956"/>
              <a:ext cx="589484" cy="4362719"/>
              <a:chOff x="619063" y="1443956"/>
              <a:chExt cx="589484" cy="4362719"/>
            </a:xfrm>
          </p:grpSpPr>
          <p:sp>
            <p:nvSpPr>
              <p:cNvPr id="28" name="圆角矩形 27"/>
              <p:cNvSpPr/>
              <p:nvPr/>
            </p:nvSpPr>
            <p:spPr bwMode="auto">
              <a:xfrm>
                <a:off x="619063" y="3807128"/>
                <a:ext cx="589484" cy="227171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defTabSz="914339"/>
                <a:endParaRPr lang="zh-CN" altLang="en-US" sz="1700"/>
              </a:p>
            </p:txBody>
          </p:sp>
          <p:sp>
            <p:nvSpPr>
              <p:cNvPr id="29" name="圆角矩形 28"/>
              <p:cNvSpPr/>
              <p:nvPr/>
            </p:nvSpPr>
            <p:spPr bwMode="auto">
              <a:xfrm>
                <a:off x="619063" y="4397921"/>
                <a:ext cx="589484" cy="227171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defTabSz="914339"/>
                <a:endParaRPr lang="zh-CN" altLang="en-US" sz="1700"/>
              </a:p>
            </p:txBody>
          </p:sp>
          <p:sp>
            <p:nvSpPr>
              <p:cNvPr id="30" name="圆角矩形 29"/>
              <p:cNvSpPr/>
              <p:nvPr/>
            </p:nvSpPr>
            <p:spPr bwMode="auto">
              <a:xfrm>
                <a:off x="619063" y="4988714"/>
                <a:ext cx="589484" cy="227171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defTabSz="914339"/>
                <a:endParaRPr lang="zh-CN" altLang="en-US" sz="1700"/>
              </a:p>
            </p:txBody>
          </p:sp>
          <p:sp>
            <p:nvSpPr>
              <p:cNvPr id="31" name="圆角矩形 30"/>
              <p:cNvSpPr/>
              <p:nvPr/>
            </p:nvSpPr>
            <p:spPr bwMode="auto">
              <a:xfrm>
                <a:off x="619063" y="5579504"/>
                <a:ext cx="589484" cy="227171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defTabSz="914339"/>
                <a:endParaRPr lang="zh-CN" altLang="en-US" sz="1700"/>
              </a:p>
            </p:txBody>
          </p:sp>
          <p:sp>
            <p:nvSpPr>
              <p:cNvPr id="32" name="圆角矩形 31"/>
              <p:cNvSpPr/>
              <p:nvPr/>
            </p:nvSpPr>
            <p:spPr bwMode="auto">
              <a:xfrm>
                <a:off x="619063" y="1443956"/>
                <a:ext cx="589484" cy="227171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defTabSz="914339"/>
                <a:endParaRPr lang="zh-CN" altLang="en-US" sz="1700"/>
              </a:p>
            </p:txBody>
          </p:sp>
          <p:sp>
            <p:nvSpPr>
              <p:cNvPr id="33" name="圆角矩形 32"/>
              <p:cNvSpPr/>
              <p:nvPr/>
            </p:nvSpPr>
            <p:spPr bwMode="auto">
              <a:xfrm>
                <a:off x="619063" y="2034749"/>
                <a:ext cx="589484" cy="227171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defTabSz="914339"/>
                <a:endParaRPr lang="zh-CN" altLang="en-US" sz="1700"/>
              </a:p>
            </p:txBody>
          </p:sp>
          <p:sp>
            <p:nvSpPr>
              <p:cNvPr id="34" name="圆角矩形 33"/>
              <p:cNvSpPr/>
              <p:nvPr/>
            </p:nvSpPr>
            <p:spPr bwMode="auto">
              <a:xfrm>
                <a:off x="619063" y="2625542"/>
                <a:ext cx="589484" cy="227171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defTabSz="914339"/>
                <a:endParaRPr lang="zh-CN" altLang="en-US" sz="1700"/>
              </a:p>
            </p:txBody>
          </p:sp>
          <p:sp>
            <p:nvSpPr>
              <p:cNvPr id="35" name="圆角矩形 34"/>
              <p:cNvSpPr/>
              <p:nvPr/>
            </p:nvSpPr>
            <p:spPr bwMode="auto">
              <a:xfrm>
                <a:off x="619063" y="3216335"/>
                <a:ext cx="589484" cy="227171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defTabSz="914339"/>
                <a:endParaRPr lang="zh-CN" altLang="en-US" sz="1700"/>
              </a:p>
            </p:txBody>
          </p:sp>
        </p:grpSp>
      </p:grpSp>
      <p:graphicFrame>
        <p:nvGraphicFramePr>
          <p:cNvPr id="21" name="表格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218737"/>
              </p:ext>
            </p:extLst>
          </p:nvPr>
        </p:nvGraphicFramePr>
        <p:xfrm>
          <a:off x="1023848" y="1441564"/>
          <a:ext cx="10719435" cy="48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3887">
                  <a:extLst>
                    <a:ext uri="{9D8B030D-6E8A-4147-A177-3AD203B41FA5}">
                      <a16:colId xmlns:a16="http://schemas.microsoft.com/office/drawing/2014/main" val="1416303747"/>
                    </a:ext>
                  </a:extLst>
                </a:gridCol>
                <a:gridCol w="2143887">
                  <a:extLst>
                    <a:ext uri="{9D8B030D-6E8A-4147-A177-3AD203B41FA5}">
                      <a16:colId xmlns:a16="http://schemas.microsoft.com/office/drawing/2014/main" val="4020292222"/>
                    </a:ext>
                  </a:extLst>
                </a:gridCol>
                <a:gridCol w="2143887">
                  <a:extLst>
                    <a:ext uri="{9D8B030D-6E8A-4147-A177-3AD203B41FA5}">
                      <a16:colId xmlns:a16="http://schemas.microsoft.com/office/drawing/2014/main" val="292576974"/>
                    </a:ext>
                  </a:extLst>
                </a:gridCol>
                <a:gridCol w="2143887">
                  <a:extLst>
                    <a:ext uri="{9D8B030D-6E8A-4147-A177-3AD203B41FA5}">
                      <a16:colId xmlns:a16="http://schemas.microsoft.com/office/drawing/2014/main" val="3545280569"/>
                    </a:ext>
                  </a:extLst>
                </a:gridCol>
                <a:gridCol w="2143887">
                  <a:extLst>
                    <a:ext uri="{9D8B030D-6E8A-4147-A177-3AD203B41FA5}">
                      <a16:colId xmlns:a16="http://schemas.microsoft.com/office/drawing/2014/main" val="1855318199"/>
                    </a:ext>
                  </a:extLst>
                </a:gridCol>
              </a:tblGrid>
              <a:tr h="48202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Xml</a:t>
                      </a:r>
                      <a:r>
                        <a:rPr lang="zh-TW" altLang="en-US" dirty="0" smtClean="0"/>
                        <a:t>檔</a:t>
                      </a:r>
                      <a:endParaRPr lang="zh-TW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YoloV3</a:t>
                      </a:r>
                      <a:r>
                        <a:rPr lang="en-US" altLang="zh-TW" baseline="0" dirty="0" smtClean="0"/>
                        <a:t> </a:t>
                      </a:r>
                      <a:r>
                        <a:rPr lang="zh-TW" altLang="en-US" baseline="0" dirty="0" smtClean="0"/>
                        <a:t>第</a:t>
                      </a:r>
                      <a:r>
                        <a:rPr lang="en-US" altLang="zh-TW" baseline="0" dirty="0" smtClean="0"/>
                        <a:t>1</a:t>
                      </a:r>
                      <a:r>
                        <a:rPr lang="zh-TW" altLang="en-US" baseline="0" dirty="0" smtClean="0"/>
                        <a:t>次</a:t>
                      </a:r>
                      <a:r>
                        <a:rPr lang="en-US" altLang="zh-TW" dirty="0" smtClean="0"/>
                        <a:t>(</a:t>
                      </a:r>
                      <a:r>
                        <a:rPr lang="zh-TW" altLang="en-US" dirty="0" smtClean="0"/>
                        <a:t>框</a:t>
                      </a:r>
                      <a:r>
                        <a:rPr lang="en-US" altLang="zh-TW" dirty="0" smtClean="0"/>
                        <a:t>)</a:t>
                      </a:r>
                      <a:endParaRPr lang="zh-TW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YoloV3</a:t>
                      </a:r>
                      <a:r>
                        <a:rPr lang="en-US" altLang="zh-TW" baseline="0" dirty="0" smtClean="0"/>
                        <a:t> </a:t>
                      </a:r>
                      <a:r>
                        <a:rPr lang="zh-TW" altLang="en-US" baseline="0" dirty="0" smtClean="0"/>
                        <a:t>第</a:t>
                      </a:r>
                      <a:r>
                        <a:rPr lang="en-US" altLang="zh-TW" baseline="0" dirty="0" smtClean="0"/>
                        <a:t>3</a:t>
                      </a:r>
                      <a:r>
                        <a:rPr lang="zh-TW" altLang="en-US" baseline="0" dirty="0" smtClean="0"/>
                        <a:t>次</a:t>
                      </a:r>
                      <a:r>
                        <a:rPr lang="en-US" altLang="zh-TW" dirty="0" smtClean="0"/>
                        <a:t>(</a:t>
                      </a:r>
                      <a:r>
                        <a:rPr lang="zh-TW" altLang="en-US" dirty="0" smtClean="0"/>
                        <a:t>框</a:t>
                      </a:r>
                      <a:r>
                        <a:rPr lang="en-US" altLang="zh-TW" dirty="0" smtClean="0"/>
                        <a:t>)</a:t>
                      </a:r>
                      <a:endParaRPr lang="zh-TW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33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/>
                        <a:t>YoloV3</a:t>
                      </a:r>
                      <a:r>
                        <a:rPr lang="en-US" altLang="zh-TW" baseline="0" dirty="0" smtClean="0"/>
                        <a:t> </a:t>
                      </a:r>
                      <a:r>
                        <a:rPr lang="zh-TW" altLang="en-US" baseline="0" dirty="0" smtClean="0"/>
                        <a:t>第</a:t>
                      </a:r>
                      <a:r>
                        <a:rPr lang="en-US" altLang="zh-TW" baseline="0" dirty="0" smtClean="0"/>
                        <a:t>4</a:t>
                      </a:r>
                      <a:r>
                        <a:rPr lang="zh-TW" altLang="en-US" baseline="0" dirty="0" smtClean="0"/>
                        <a:t>次</a:t>
                      </a:r>
                      <a:r>
                        <a:rPr lang="en-US" altLang="zh-TW" dirty="0" smtClean="0"/>
                        <a:t>(</a:t>
                      </a:r>
                      <a:r>
                        <a:rPr lang="zh-TW" altLang="en-US" dirty="0" smtClean="0"/>
                        <a:t>框</a:t>
                      </a:r>
                      <a:r>
                        <a:rPr lang="en-US" altLang="zh-TW" dirty="0" smtClean="0"/>
                        <a:t>)</a:t>
                      </a:r>
                      <a:endParaRPr lang="zh-TW" altLang="en-US" dirty="0" smtClean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33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/>
                        <a:t>YoloV3</a:t>
                      </a:r>
                      <a:r>
                        <a:rPr lang="en-US" altLang="zh-TW" baseline="0" dirty="0" smtClean="0"/>
                        <a:t> </a:t>
                      </a:r>
                      <a:r>
                        <a:rPr lang="zh-TW" altLang="en-US" baseline="0" dirty="0" smtClean="0"/>
                        <a:t>第</a:t>
                      </a:r>
                      <a:r>
                        <a:rPr lang="en-US" altLang="zh-TW" baseline="0" dirty="0" smtClean="0"/>
                        <a:t>6-4</a:t>
                      </a:r>
                      <a:r>
                        <a:rPr lang="zh-TW" altLang="en-US" baseline="0" dirty="0" smtClean="0"/>
                        <a:t>次</a:t>
                      </a:r>
                      <a:r>
                        <a:rPr lang="en-US" altLang="zh-TW" dirty="0" smtClean="0"/>
                        <a:t>(</a:t>
                      </a:r>
                      <a:r>
                        <a:rPr lang="zh-TW" altLang="en-US" dirty="0" smtClean="0"/>
                        <a:t>框</a:t>
                      </a:r>
                      <a:r>
                        <a:rPr lang="en-US" altLang="zh-TW" dirty="0" smtClean="0"/>
                        <a:t>)</a:t>
                      </a:r>
                      <a:endParaRPr lang="zh-TW" altLang="en-US" dirty="0" smtClean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9266941"/>
                  </a:ext>
                </a:extLst>
              </a:tr>
              <a:tr h="48202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Manhole</a:t>
                      </a:r>
                      <a:endParaRPr lang="zh-TW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528</a:t>
                      </a:r>
                      <a:endParaRPr lang="zh-TW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1508</a:t>
                      </a:r>
                      <a:endParaRPr lang="zh-TW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1508</a:t>
                      </a:r>
                      <a:endParaRPr lang="zh-TW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711</a:t>
                      </a:r>
                      <a:endParaRPr lang="zh-TW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3051653"/>
                  </a:ext>
                </a:extLst>
              </a:tr>
              <a:tr h="48202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Pothole</a:t>
                      </a:r>
                      <a:endParaRPr lang="zh-TW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1346</a:t>
                      </a:r>
                      <a:endParaRPr lang="zh-TW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1415</a:t>
                      </a:r>
                      <a:endParaRPr lang="zh-TW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2813</a:t>
                      </a:r>
                      <a:endParaRPr lang="zh-TW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1719</a:t>
                      </a:r>
                      <a:endParaRPr lang="zh-TW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9494388"/>
                  </a:ext>
                </a:extLst>
              </a:tr>
              <a:tr h="48202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err="1" smtClean="0"/>
                        <a:t>Crack_L</a:t>
                      </a:r>
                      <a:endParaRPr lang="zh-TW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1025</a:t>
                      </a:r>
                      <a:endParaRPr lang="zh-TW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1334</a:t>
                      </a:r>
                      <a:endParaRPr lang="zh-TW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1334</a:t>
                      </a:r>
                      <a:endParaRPr lang="zh-TW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-</a:t>
                      </a:r>
                      <a:endParaRPr lang="zh-TW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65812650"/>
                  </a:ext>
                </a:extLst>
              </a:tr>
              <a:tr h="48202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err="1" smtClean="0"/>
                        <a:t>Crack_S</a:t>
                      </a:r>
                      <a:endParaRPr lang="zh-TW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527</a:t>
                      </a:r>
                      <a:endParaRPr lang="zh-TW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739</a:t>
                      </a:r>
                      <a:endParaRPr lang="zh-TW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739</a:t>
                      </a:r>
                      <a:endParaRPr lang="zh-TW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-</a:t>
                      </a:r>
                      <a:endParaRPr lang="zh-TW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12803984"/>
                  </a:ext>
                </a:extLst>
              </a:tr>
              <a:tr h="48202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Pavement</a:t>
                      </a:r>
                      <a:endParaRPr lang="zh-TW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455</a:t>
                      </a:r>
                      <a:endParaRPr lang="zh-TW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598</a:t>
                      </a:r>
                      <a:endParaRPr lang="zh-TW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598</a:t>
                      </a:r>
                      <a:endParaRPr lang="zh-TW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-</a:t>
                      </a:r>
                      <a:endParaRPr lang="zh-TW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59490812"/>
                  </a:ext>
                </a:extLst>
              </a:tr>
              <a:tr h="48202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Road</a:t>
                      </a:r>
                      <a:endParaRPr lang="zh-TW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-</a:t>
                      </a:r>
                      <a:endParaRPr lang="zh-TW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1105</a:t>
                      </a:r>
                      <a:endParaRPr lang="zh-TW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1105</a:t>
                      </a:r>
                      <a:endParaRPr lang="zh-TW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555</a:t>
                      </a:r>
                      <a:endParaRPr lang="zh-TW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79648701"/>
                  </a:ext>
                </a:extLst>
              </a:tr>
              <a:tr h="48202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Total</a:t>
                      </a:r>
                      <a:endParaRPr lang="zh-TW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3881</a:t>
                      </a:r>
                      <a:endParaRPr lang="zh-TW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6609</a:t>
                      </a:r>
                      <a:endParaRPr lang="zh-TW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8097</a:t>
                      </a:r>
                      <a:endParaRPr lang="zh-TW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2606</a:t>
                      </a:r>
                      <a:endParaRPr lang="zh-TW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04510303"/>
                  </a:ext>
                </a:extLst>
              </a:tr>
              <a:tr h="48202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err="1" smtClean="0"/>
                        <a:t>Val_Loss</a:t>
                      </a:r>
                      <a:endParaRPr lang="zh-TW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rgbClr val="FF0000"/>
                          </a:solidFill>
                        </a:rPr>
                        <a:t>26.562</a:t>
                      </a:r>
                      <a:endParaRPr lang="zh-TW" alt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rgbClr val="FF0000"/>
                          </a:solidFill>
                        </a:rPr>
                        <a:t>21.334</a:t>
                      </a:r>
                      <a:endParaRPr lang="zh-TW" alt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rgbClr val="FF0000"/>
                          </a:solidFill>
                        </a:rPr>
                        <a:t>24.483</a:t>
                      </a:r>
                      <a:endParaRPr lang="zh-TW" alt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rgbClr val="FF0000"/>
                          </a:solidFill>
                        </a:rPr>
                        <a:t>17.377</a:t>
                      </a:r>
                      <a:endParaRPr lang="zh-TW" alt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85105538"/>
                  </a:ext>
                </a:extLst>
              </a:tr>
              <a:tr h="48202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Loss</a:t>
                      </a:r>
                      <a:endParaRPr lang="zh-TW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rgbClr val="FF0000"/>
                          </a:solidFill>
                        </a:rPr>
                        <a:t>27.006</a:t>
                      </a:r>
                      <a:endParaRPr lang="zh-TW" alt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rgbClr val="FF0000"/>
                          </a:solidFill>
                        </a:rPr>
                        <a:t>19.420</a:t>
                      </a:r>
                      <a:endParaRPr lang="zh-TW" alt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rgbClr val="FF0000"/>
                          </a:solidFill>
                        </a:rPr>
                        <a:t>20.378</a:t>
                      </a:r>
                      <a:endParaRPr lang="zh-TW" alt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rgbClr val="FF0000"/>
                          </a:solidFill>
                        </a:rPr>
                        <a:t>15.937</a:t>
                      </a:r>
                      <a:endParaRPr lang="zh-TW" alt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15982289"/>
                  </a:ext>
                </a:extLst>
              </a:tr>
            </a:tbl>
          </a:graphicData>
        </a:graphic>
      </p:graphicFrame>
      <p:sp>
        <p:nvSpPr>
          <p:cNvPr id="22" name="TextBox 54"/>
          <p:cNvSpPr txBox="1"/>
          <p:nvPr/>
        </p:nvSpPr>
        <p:spPr>
          <a:xfrm>
            <a:off x="1129829" y="303209"/>
            <a:ext cx="5976665" cy="707880"/>
          </a:xfrm>
          <a:prstGeom prst="rect">
            <a:avLst/>
          </a:prstGeom>
          <a:noFill/>
        </p:spPr>
        <p:txBody>
          <a:bodyPr wrap="square" lIns="91434" tIns="45717" rIns="91434" bIns="45717" rtlCol="0">
            <a:spAutoFit/>
          </a:bodyPr>
          <a:lstStyle>
            <a:defPPr>
              <a:defRPr lang="zh-CN"/>
            </a:defPPr>
            <a:lvl1pPr>
              <a:defRPr sz="3200">
                <a:solidFill>
                  <a:schemeClr val="tx1">
                    <a:lumMod val="75000"/>
                  </a:schemeClr>
                </a:solidFill>
                <a:latin typeface="方正卡通简体" pitchFamily="65" charset="-122"/>
                <a:ea typeface="方正卡通简体" pitchFamily="65" charset="-122"/>
              </a:defRPr>
            </a:lvl1pPr>
          </a:lstStyle>
          <a:p>
            <a:r>
              <a:rPr lang="en-US" altLang="zh-CN" sz="4000" b="1" dirty="0" smtClean="0">
                <a:solidFill>
                  <a:schemeClr val="accent1"/>
                </a:solidFill>
                <a:latin typeface="微软雅黑"/>
                <a:ea typeface="微软雅黑"/>
              </a:rPr>
              <a:t>YoloV3</a:t>
            </a:r>
            <a:r>
              <a:rPr lang="zh-TW" altLang="en-US" sz="4000" b="1" dirty="0">
                <a:solidFill>
                  <a:schemeClr val="accent1"/>
                </a:solidFill>
                <a:latin typeface="微软雅黑"/>
                <a:ea typeface="微软雅黑"/>
              </a:rPr>
              <a:t> </a:t>
            </a:r>
            <a:r>
              <a:rPr lang="en-US" altLang="zh-TW" sz="4000" b="1" dirty="0" smtClean="0">
                <a:solidFill>
                  <a:schemeClr val="accent1"/>
                </a:solidFill>
                <a:latin typeface="微软雅黑"/>
                <a:ea typeface="微软雅黑"/>
              </a:rPr>
              <a:t>train</a:t>
            </a:r>
            <a:r>
              <a:rPr lang="zh-TW" altLang="en-US" sz="4000" b="1" dirty="0" smtClean="0">
                <a:solidFill>
                  <a:schemeClr val="accent1"/>
                </a:solidFill>
                <a:latin typeface="微软雅黑"/>
                <a:ea typeface="微软雅黑"/>
              </a:rPr>
              <a:t>結果</a:t>
            </a:r>
            <a:endParaRPr lang="zh-CN" altLang="en-US" sz="4000" b="1" dirty="0">
              <a:solidFill>
                <a:schemeClr val="accent1"/>
              </a:solidFill>
              <a:latin typeface="微软雅黑"/>
              <a:ea typeface="微软雅黑"/>
            </a:endParaRPr>
          </a:p>
        </p:txBody>
      </p:sp>
      <p:grpSp>
        <p:nvGrpSpPr>
          <p:cNvPr id="23" name="群組 22"/>
          <p:cNvGrpSpPr/>
          <p:nvPr/>
        </p:nvGrpSpPr>
        <p:grpSpPr>
          <a:xfrm>
            <a:off x="557048" y="346034"/>
            <a:ext cx="438523" cy="622230"/>
            <a:chOff x="265738" y="268014"/>
            <a:chExt cx="438523" cy="622230"/>
          </a:xfrm>
        </p:grpSpPr>
        <p:sp>
          <p:nvSpPr>
            <p:cNvPr id="24" name="Freeform 5"/>
            <p:cNvSpPr>
              <a:spLocks/>
            </p:cNvSpPr>
            <p:nvPr/>
          </p:nvSpPr>
          <p:spPr bwMode="auto">
            <a:xfrm>
              <a:off x="269689" y="268014"/>
              <a:ext cx="262719" cy="266671"/>
            </a:xfrm>
            <a:custGeom>
              <a:avLst/>
              <a:gdLst>
                <a:gd name="T0" fmla="*/ 11 w 295"/>
                <a:gd name="T1" fmla="*/ 128 h 295"/>
                <a:gd name="T2" fmla="*/ 128 w 295"/>
                <a:gd name="T3" fmla="*/ 11 h 295"/>
                <a:gd name="T4" fmla="*/ 167 w 295"/>
                <a:gd name="T5" fmla="*/ 11 h 295"/>
                <a:gd name="T6" fmla="*/ 284 w 295"/>
                <a:gd name="T7" fmla="*/ 128 h 295"/>
                <a:gd name="T8" fmla="*/ 284 w 295"/>
                <a:gd name="T9" fmla="*/ 167 h 295"/>
                <a:gd name="T10" fmla="*/ 167 w 295"/>
                <a:gd name="T11" fmla="*/ 284 h 295"/>
                <a:gd name="T12" fmla="*/ 128 w 295"/>
                <a:gd name="T13" fmla="*/ 284 h 295"/>
                <a:gd name="T14" fmla="*/ 11 w 295"/>
                <a:gd name="T15" fmla="*/ 167 h 295"/>
                <a:gd name="T16" fmla="*/ 11 w 295"/>
                <a:gd name="T17" fmla="*/ 128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5" h="295">
                  <a:moveTo>
                    <a:pt x="11" y="128"/>
                  </a:moveTo>
                  <a:lnTo>
                    <a:pt x="128" y="11"/>
                  </a:lnTo>
                  <a:cubicBezTo>
                    <a:pt x="139" y="0"/>
                    <a:pt x="156" y="0"/>
                    <a:pt x="167" y="11"/>
                  </a:cubicBezTo>
                  <a:lnTo>
                    <a:pt x="284" y="128"/>
                  </a:lnTo>
                  <a:cubicBezTo>
                    <a:pt x="295" y="139"/>
                    <a:pt x="295" y="156"/>
                    <a:pt x="284" y="167"/>
                  </a:cubicBezTo>
                  <a:lnTo>
                    <a:pt x="167" y="284"/>
                  </a:lnTo>
                  <a:cubicBezTo>
                    <a:pt x="156" y="295"/>
                    <a:pt x="139" y="295"/>
                    <a:pt x="128" y="284"/>
                  </a:cubicBezTo>
                  <a:lnTo>
                    <a:pt x="11" y="167"/>
                  </a:lnTo>
                  <a:cubicBezTo>
                    <a:pt x="0" y="156"/>
                    <a:pt x="0" y="139"/>
                    <a:pt x="11" y="12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34" tIns="45717" rIns="91434" bIns="45717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6"/>
            <p:cNvSpPr>
              <a:spLocks/>
            </p:cNvSpPr>
            <p:nvPr/>
          </p:nvSpPr>
          <p:spPr bwMode="auto">
            <a:xfrm>
              <a:off x="441542" y="441843"/>
              <a:ext cx="262719" cy="268645"/>
            </a:xfrm>
            <a:custGeom>
              <a:avLst/>
              <a:gdLst>
                <a:gd name="T0" fmla="*/ 11 w 295"/>
                <a:gd name="T1" fmla="*/ 128 h 295"/>
                <a:gd name="T2" fmla="*/ 128 w 295"/>
                <a:gd name="T3" fmla="*/ 11 h 295"/>
                <a:gd name="T4" fmla="*/ 167 w 295"/>
                <a:gd name="T5" fmla="*/ 11 h 295"/>
                <a:gd name="T6" fmla="*/ 284 w 295"/>
                <a:gd name="T7" fmla="*/ 128 h 295"/>
                <a:gd name="T8" fmla="*/ 284 w 295"/>
                <a:gd name="T9" fmla="*/ 167 h 295"/>
                <a:gd name="T10" fmla="*/ 167 w 295"/>
                <a:gd name="T11" fmla="*/ 284 h 295"/>
                <a:gd name="T12" fmla="*/ 128 w 295"/>
                <a:gd name="T13" fmla="*/ 284 h 295"/>
                <a:gd name="T14" fmla="*/ 11 w 295"/>
                <a:gd name="T15" fmla="*/ 167 h 295"/>
                <a:gd name="T16" fmla="*/ 11 w 295"/>
                <a:gd name="T17" fmla="*/ 128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5" h="295">
                  <a:moveTo>
                    <a:pt x="11" y="128"/>
                  </a:moveTo>
                  <a:lnTo>
                    <a:pt x="128" y="11"/>
                  </a:lnTo>
                  <a:cubicBezTo>
                    <a:pt x="139" y="0"/>
                    <a:pt x="156" y="0"/>
                    <a:pt x="167" y="11"/>
                  </a:cubicBezTo>
                  <a:lnTo>
                    <a:pt x="284" y="128"/>
                  </a:lnTo>
                  <a:cubicBezTo>
                    <a:pt x="295" y="139"/>
                    <a:pt x="295" y="156"/>
                    <a:pt x="284" y="167"/>
                  </a:cubicBezTo>
                  <a:lnTo>
                    <a:pt x="167" y="284"/>
                  </a:lnTo>
                  <a:cubicBezTo>
                    <a:pt x="156" y="295"/>
                    <a:pt x="139" y="295"/>
                    <a:pt x="128" y="284"/>
                  </a:cubicBezTo>
                  <a:lnTo>
                    <a:pt x="11" y="167"/>
                  </a:lnTo>
                  <a:cubicBezTo>
                    <a:pt x="0" y="156"/>
                    <a:pt x="0" y="139"/>
                    <a:pt x="11" y="12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34" tIns="45717" rIns="91434" bIns="45717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7"/>
            <p:cNvSpPr>
              <a:spLocks/>
            </p:cNvSpPr>
            <p:nvPr/>
          </p:nvSpPr>
          <p:spPr bwMode="auto">
            <a:xfrm>
              <a:off x="265738" y="623573"/>
              <a:ext cx="260742" cy="266671"/>
            </a:xfrm>
            <a:custGeom>
              <a:avLst/>
              <a:gdLst>
                <a:gd name="T0" fmla="*/ 11 w 295"/>
                <a:gd name="T1" fmla="*/ 128 h 295"/>
                <a:gd name="T2" fmla="*/ 128 w 295"/>
                <a:gd name="T3" fmla="*/ 11 h 295"/>
                <a:gd name="T4" fmla="*/ 167 w 295"/>
                <a:gd name="T5" fmla="*/ 11 h 295"/>
                <a:gd name="T6" fmla="*/ 284 w 295"/>
                <a:gd name="T7" fmla="*/ 128 h 295"/>
                <a:gd name="T8" fmla="*/ 284 w 295"/>
                <a:gd name="T9" fmla="*/ 167 h 295"/>
                <a:gd name="T10" fmla="*/ 167 w 295"/>
                <a:gd name="T11" fmla="*/ 284 h 295"/>
                <a:gd name="T12" fmla="*/ 128 w 295"/>
                <a:gd name="T13" fmla="*/ 284 h 295"/>
                <a:gd name="T14" fmla="*/ 11 w 295"/>
                <a:gd name="T15" fmla="*/ 167 h 295"/>
                <a:gd name="T16" fmla="*/ 11 w 295"/>
                <a:gd name="T17" fmla="*/ 128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5" h="295">
                  <a:moveTo>
                    <a:pt x="11" y="128"/>
                  </a:moveTo>
                  <a:lnTo>
                    <a:pt x="128" y="11"/>
                  </a:lnTo>
                  <a:cubicBezTo>
                    <a:pt x="139" y="0"/>
                    <a:pt x="156" y="0"/>
                    <a:pt x="167" y="11"/>
                  </a:cubicBezTo>
                  <a:lnTo>
                    <a:pt x="284" y="128"/>
                  </a:lnTo>
                  <a:cubicBezTo>
                    <a:pt x="295" y="139"/>
                    <a:pt x="295" y="156"/>
                    <a:pt x="284" y="167"/>
                  </a:cubicBezTo>
                  <a:lnTo>
                    <a:pt x="167" y="284"/>
                  </a:lnTo>
                  <a:cubicBezTo>
                    <a:pt x="156" y="295"/>
                    <a:pt x="139" y="295"/>
                    <a:pt x="128" y="284"/>
                  </a:cubicBezTo>
                  <a:lnTo>
                    <a:pt x="11" y="167"/>
                  </a:lnTo>
                  <a:cubicBezTo>
                    <a:pt x="0" y="156"/>
                    <a:pt x="0" y="139"/>
                    <a:pt x="11" y="12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34" tIns="45717" rIns="91434" bIns="45717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100353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232"/>
    </mc:Choice>
    <mc:Fallback xmlns="">
      <p:transition advTm="4232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/>
          <p:cNvGrpSpPr/>
          <p:nvPr/>
        </p:nvGrpSpPr>
        <p:grpSpPr>
          <a:xfrm>
            <a:off x="193725" y="1071279"/>
            <a:ext cx="11881320" cy="5592768"/>
            <a:chOff x="619063" y="1082596"/>
            <a:chExt cx="10807910" cy="5097073"/>
          </a:xfrm>
        </p:grpSpPr>
        <p:sp>
          <p:nvSpPr>
            <p:cNvPr id="26" name="圆角矩形 25"/>
            <p:cNvSpPr/>
            <p:nvPr/>
          </p:nvSpPr>
          <p:spPr bwMode="auto">
            <a:xfrm>
              <a:off x="913805" y="1082596"/>
              <a:ext cx="10513168" cy="5097073"/>
            </a:xfrm>
            <a:prstGeom prst="roundRect">
              <a:avLst>
                <a:gd name="adj" fmla="val 4604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27" name="组合 26"/>
            <p:cNvGrpSpPr/>
            <p:nvPr/>
          </p:nvGrpSpPr>
          <p:grpSpPr>
            <a:xfrm>
              <a:off x="619063" y="1443956"/>
              <a:ext cx="589484" cy="4362719"/>
              <a:chOff x="619063" y="1443956"/>
              <a:chExt cx="589484" cy="4362719"/>
            </a:xfrm>
          </p:grpSpPr>
          <p:sp>
            <p:nvSpPr>
              <p:cNvPr id="28" name="圆角矩形 27"/>
              <p:cNvSpPr/>
              <p:nvPr/>
            </p:nvSpPr>
            <p:spPr bwMode="auto">
              <a:xfrm>
                <a:off x="619063" y="3807128"/>
                <a:ext cx="589484" cy="227171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defTabSz="914339"/>
                <a:endParaRPr lang="zh-CN" altLang="en-US" sz="1700"/>
              </a:p>
            </p:txBody>
          </p:sp>
          <p:sp>
            <p:nvSpPr>
              <p:cNvPr id="29" name="圆角矩形 28"/>
              <p:cNvSpPr/>
              <p:nvPr/>
            </p:nvSpPr>
            <p:spPr bwMode="auto">
              <a:xfrm>
                <a:off x="619063" y="4397921"/>
                <a:ext cx="589484" cy="227171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defTabSz="914339"/>
                <a:endParaRPr lang="zh-CN" altLang="en-US" sz="1700"/>
              </a:p>
            </p:txBody>
          </p:sp>
          <p:sp>
            <p:nvSpPr>
              <p:cNvPr id="30" name="圆角矩形 29"/>
              <p:cNvSpPr/>
              <p:nvPr/>
            </p:nvSpPr>
            <p:spPr bwMode="auto">
              <a:xfrm>
                <a:off x="619063" y="4988714"/>
                <a:ext cx="589484" cy="227171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defTabSz="914339"/>
                <a:endParaRPr lang="zh-CN" altLang="en-US" sz="1700"/>
              </a:p>
            </p:txBody>
          </p:sp>
          <p:sp>
            <p:nvSpPr>
              <p:cNvPr id="31" name="圆角矩形 30"/>
              <p:cNvSpPr/>
              <p:nvPr/>
            </p:nvSpPr>
            <p:spPr bwMode="auto">
              <a:xfrm>
                <a:off x="619063" y="5579504"/>
                <a:ext cx="589484" cy="227171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defTabSz="914339"/>
                <a:endParaRPr lang="zh-CN" altLang="en-US" sz="1700"/>
              </a:p>
            </p:txBody>
          </p:sp>
          <p:sp>
            <p:nvSpPr>
              <p:cNvPr id="32" name="圆角矩形 31"/>
              <p:cNvSpPr/>
              <p:nvPr/>
            </p:nvSpPr>
            <p:spPr bwMode="auto">
              <a:xfrm>
                <a:off x="619063" y="1443956"/>
                <a:ext cx="589484" cy="227171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defTabSz="914339"/>
                <a:endParaRPr lang="zh-CN" altLang="en-US" sz="1700"/>
              </a:p>
            </p:txBody>
          </p:sp>
          <p:sp>
            <p:nvSpPr>
              <p:cNvPr id="33" name="圆角矩形 32"/>
              <p:cNvSpPr/>
              <p:nvPr/>
            </p:nvSpPr>
            <p:spPr bwMode="auto">
              <a:xfrm>
                <a:off x="619063" y="2034749"/>
                <a:ext cx="589484" cy="227171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defTabSz="914339"/>
                <a:endParaRPr lang="zh-CN" altLang="en-US" sz="1700"/>
              </a:p>
            </p:txBody>
          </p:sp>
          <p:sp>
            <p:nvSpPr>
              <p:cNvPr id="34" name="圆角矩形 33"/>
              <p:cNvSpPr/>
              <p:nvPr/>
            </p:nvSpPr>
            <p:spPr bwMode="auto">
              <a:xfrm>
                <a:off x="619063" y="2625542"/>
                <a:ext cx="589484" cy="227171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defTabSz="914339"/>
                <a:endParaRPr lang="zh-CN" altLang="en-US" sz="1700"/>
              </a:p>
            </p:txBody>
          </p:sp>
          <p:sp>
            <p:nvSpPr>
              <p:cNvPr id="35" name="圆角矩形 34"/>
              <p:cNvSpPr/>
              <p:nvPr/>
            </p:nvSpPr>
            <p:spPr bwMode="auto">
              <a:xfrm>
                <a:off x="619063" y="3216335"/>
                <a:ext cx="589484" cy="227171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defTabSz="914339"/>
                <a:endParaRPr lang="zh-CN" altLang="en-US" sz="1700"/>
              </a:p>
            </p:txBody>
          </p:sp>
        </p:grpSp>
      </p:grpSp>
      <p:graphicFrame>
        <p:nvGraphicFramePr>
          <p:cNvPr id="22" name="表格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8126481"/>
              </p:ext>
            </p:extLst>
          </p:nvPr>
        </p:nvGraphicFramePr>
        <p:xfrm>
          <a:off x="1098225" y="1340768"/>
          <a:ext cx="10554724" cy="5150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3888">
                  <a:extLst>
                    <a:ext uri="{9D8B030D-6E8A-4147-A177-3AD203B41FA5}">
                      <a16:colId xmlns:a16="http://schemas.microsoft.com/office/drawing/2014/main" val="1416303747"/>
                    </a:ext>
                  </a:extLst>
                </a:gridCol>
                <a:gridCol w="2114549">
                  <a:extLst>
                    <a:ext uri="{9D8B030D-6E8A-4147-A177-3AD203B41FA5}">
                      <a16:colId xmlns:a16="http://schemas.microsoft.com/office/drawing/2014/main" val="4020292222"/>
                    </a:ext>
                  </a:extLst>
                </a:gridCol>
                <a:gridCol w="2379205">
                  <a:extLst>
                    <a:ext uri="{9D8B030D-6E8A-4147-A177-3AD203B41FA5}">
                      <a16:colId xmlns:a16="http://schemas.microsoft.com/office/drawing/2014/main" val="2263785747"/>
                    </a:ext>
                  </a:extLst>
                </a:gridCol>
                <a:gridCol w="2003541">
                  <a:extLst>
                    <a:ext uri="{9D8B030D-6E8A-4147-A177-3AD203B41FA5}">
                      <a16:colId xmlns:a16="http://schemas.microsoft.com/office/drawing/2014/main" val="292576974"/>
                    </a:ext>
                  </a:extLst>
                </a:gridCol>
                <a:gridCol w="2003541">
                  <a:extLst>
                    <a:ext uri="{9D8B030D-6E8A-4147-A177-3AD203B41FA5}">
                      <a16:colId xmlns:a16="http://schemas.microsoft.com/office/drawing/2014/main" val="2282469015"/>
                    </a:ext>
                  </a:extLst>
                </a:gridCol>
              </a:tblGrid>
              <a:tr h="567558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YoloV3</a:t>
                      </a:r>
                      <a:r>
                        <a:rPr lang="en-US" altLang="zh-TW" baseline="0" dirty="0" smtClean="0"/>
                        <a:t> </a:t>
                      </a:r>
                      <a:r>
                        <a:rPr lang="zh-TW" altLang="en-US" baseline="0" dirty="0" smtClean="0"/>
                        <a:t>第</a:t>
                      </a:r>
                      <a:r>
                        <a:rPr lang="en-US" altLang="zh-TW" baseline="0" dirty="0" smtClean="0"/>
                        <a:t>1</a:t>
                      </a:r>
                      <a:r>
                        <a:rPr lang="zh-TW" altLang="en-US" baseline="0" dirty="0" smtClean="0"/>
                        <a:t>次</a:t>
                      </a:r>
                      <a:endParaRPr lang="zh-TW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YoloV3</a:t>
                      </a:r>
                      <a:r>
                        <a:rPr lang="en-US" altLang="zh-TW" baseline="0" dirty="0" smtClean="0"/>
                        <a:t> </a:t>
                      </a:r>
                      <a:r>
                        <a:rPr lang="zh-TW" altLang="en-US" baseline="0" dirty="0" smtClean="0"/>
                        <a:t>第</a:t>
                      </a:r>
                      <a:r>
                        <a:rPr lang="en-US" altLang="zh-TW" baseline="0" dirty="0" smtClean="0"/>
                        <a:t>3</a:t>
                      </a:r>
                      <a:r>
                        <a:rPr lang="zh-TW" altLang="en-US" baseline="0" dirty="0" smtClean="0"/>
                        <a:t>次</a:t>
                      </a:r>
                      <a:endParaRPr lang="zh-TW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aseline="0" dirty="0" smtClean="0"/>
                        <a:t> </a:t>
                      </a:r>
                      <a:r>
                        <a:rPr lang="en-US" altLang="zh-TW" dirty="0" smtClean="0"/>
                        <a:t>YoloV3</a:t>
                      </a:r>
                      <a:r>
                        <a:rPr lang="en-US" altLang="zh-TW" baseline="0" dirty="0" smtClean="0"/>
                        <a:t> </a:t>
                      </a:r>
                      <a:r>
                        <a:rPr lang="zh-TW" altLang="en-US" baseline="0" dirty="0" smtClean="0"/>
                        <a:t>第</a:t>
                      </a:r>
                      <a:r>
                        <a:rPr lang="en-US" altLang="zh-TW" baseline="0" dirty="0" smtClean="0"/>
                        <a:t>4</a:t>
                      </a:r>
                      <a:r>
                        <a:rPr lang="zh-TW" altLang="en-US" baseline="0" dirty="0" smtClean="0"/>
                        <a:t>次</a:t>
                      </a:r>
                      <a:endParaRPr lang="zh-TW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33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/>
                        <a:t>YoloV3</a:t>
                      </a:r>
                      <a:r>
                        <a:rPr lang="en-US" altLang="zh-TW" baseline="0" dirty="0" smtClean="0"/>
                        <a:t> </a:t>
                      </a:r>
                      <a:r>
                        <a:rPr lang="zh-TW" altLang="en-US" baseline="0" dirty="0" smtClean="0"/>
                        <a:t>第</a:t>
                      </a:r>
                      <a:r>
                        <a:rPr lang="en-US" altLang="zh-TW" baseline="0" dirty="0" smtClean="0"/>
                        <a:t>6-4</a:t>
                      </a:r>
                      <a:r>
                        <a:rPr lang="zh-TW" altLang="en-US" baseline="0" dirty="0" smtClean="0"/>
                        <a:t>次</a:t>
                      </a:r>
                      <a:endParaRPr lang="zh-TW" altLang="en-US" dirty="0" smtClean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9266941"/>
                  </a:ext>
                </a:extLst>
              </a:tr>
              <a:tr h="567558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Train(%)</a:t>
                      </a:r>
                      <a:endParaRPr lang="zh-TW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0.72</a:t>
                      </a:r>
                      <a:endParaRPr lang="zh-TW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0.72</a:t>
                      </a:r>
                      <a:endParaRPr lang="zh-TW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0.72</a:t>
                      </a:r>
                      <a:endParaRPr lang="zh-TW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0.73</a:t>
                      </a:r>
                      <a:endParaRPr lang="zh-TW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3051653"/>
                  </a:ext>
                </a:extLst>
              </a:tr>
              <a:tr h="567558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Val(%)</a:t>
                      </a:r>
                      <a:endParaRPr lang="zh-TW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0.18</a:t>
                      </a:r>
                      <a:endParaRPr lang="zh-TW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0.18</a:t>
                      </a:r>
                      <a:endParaRPr lang="zh-TW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0.18</a:t>
                      </a:r>
                      <a:endParaRPr lang="zh-TW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0.22</a:t>
                      </a:r>
                      <a:endParaRPr lang="zh-TW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9494388"/>
                  </a:ext>
                </a:extLst>
              </a:tr>
              <a:tr h="567558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Test</a:t>
                      </a:r>
                    </a:p>
                    <a:p>
                      <a:pPr algn="ctr"/>
                      <a:r>
                        <a:rPr lang="en-US" altLang="zh-TW" dirty="0" smtClean="0"/>
                        <a:t>(</a:t>
                      </a:r>
                      <a:r>
                        <a:rPr lang="zh-TW" altLang="en-US" dirty="0" smtClean="0"/>
                        <a:t>桃園市通報</a:t>
                      </a:r>
                      <a:r>
                        <a:rPr lang="en-US" altLang="zh-TW" dirty="0" smtClean="0"/>
                        <a:t>100</a:t>
                      </a:r>
                      <a:r>
                        <a:rPr lang="zh-TW" altLang="en-US" dirty="0" smtClean="0"/>
                        <a:t>張</a:t>
                      </a:r>
                      <a:r>
                        <a:rPr lang="en-US" altLang="zh-TW" dirty="0" smtClean="0"/>
                        <a:t>)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100</a:t>
                      </a:r>
                      <a:endParaRPr lang="zh-TW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100</a:t>
                      </a:r>
                      <a:endParaRPr lang="zh-TW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100</a:t>
                      </a:r>
                      <a:endParaRPr lang="zh-TW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100</a:t>
                      </a:r>
                      <a:endParaRPr lang="zh-TW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65812650"/>
                  </a:ext>
                </a:extLst>
              </a:tr>
              <a:tr h="567558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err="1" smtClean="0"/>
                        <a:t>Confidence_score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0.1</a:t>
                      </a:r>
                      <a:endParaRPr lang="zh-TW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0.1</a:t>
                      </a:r>
                      <a:endParaRPr lang="zh-TW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0.1</a:t>
                      </a:r>
                      <a:endParaRPr lang="zh-TW" altLang="en-US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0.1</a:t>
                      </a:r>
                      <a:endParaRPr lang="zh-TW" altLang="en-US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96188675"/>
                  </a:ext>
                </a:extLst>
              </a:tr>
              <a:tr h="567558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err="1" smtClean="0"/>
                        <a:t>IoU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0.1</a:t>
                      </a:r>
                      <a:endParaRPr lang="zh-TW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0.1</a:t>
                      </a:r>
                      <a:endParaRPr lang="zh-TW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0.1</a:t>
                      </a:r>
                      <a:endParaRPr lang="zh-TW" altLang="en-US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0.1</a:t>
                      </a:r>
                      <a:endParaRPr lang="zh-TW" altLang="en-US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88508359"/>
                  </a:ext>
                </a:extLst>
              </a:tr>
              <a:tr h="567558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Anchor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YoloV3</a:t>
                      </a:r>
                      <a:r>
                        <a:rPr lang="zh-TW" altLang="en-US" dirty="0" smtClean="0"/>
                        <a:t>預設</a:t>
                      </a:r>
                      <a:endParaRPr lang="zh-TW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YoloV3</a:t>
                      </a:r>
                      <a:r>
                        <a:rPr lang="zh-TW" altLang="en-US" dirty="0" smtClean="0"/>
                        <a:t>預設</a:t>
                      </a:r>
                      <a:endParaRPr lang="zh-TW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YoloV3</a:t>
                      </a:r>
                      <a:r>
                        <a:rPr lang="zh-TW" altLang="en-US" dirty="0" smtClean="0"/>
                        <a:t>預設</a:t>
                      </a:r>
                      <a:endParaRPr lang="zh-TW" altLang="en-US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 smtClean="0">
                          <a:solidFill>
                            <a:srgbClr val="FF0000"/>
                          </a:solidFill>
                        </a:rPr>
                        <a:t>K-Means</a:t>
                      </a:r>
                      <a:endParaRPr lang="zh-TW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93941903"/>
                  </a:ext>
                </a:extLst>
              </a:tr>
              <a:tr h="567558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Pothole</a:t>
                      </a:r>
                      <a:r>
                        <a:rPr lang="en-US" altLang="zh-TW" baseline="0" dirty="0" smtClean="0"/>
                        <a:t> </a:t>
                      </a:r>
                      <a:r>
                        <a:rPr lang="en-US" altLang="zh-TW" baseline="0" dirty="0" err="1" smtClean="0"/>
                        <a:t>mAP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16.73%</a:t>
                      </a:r>
                      <a:endParaRPr lang="zh-TW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33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/>
                        <a:t>15.56%</a:t>
                      </a:r>
                      <a:endParaRPr lang="zh-TW" altLang="en-US" dirty="0" smtClean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33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/>
                        <a:t>15.61%</a:t>
                      </a:r>
                      <a:endParaRPr lang="zh-TW" altLang="en-US" dirty="0" smtClean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33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b="1" dirty="0" smtClean="0">
                          <a:solidFill>
                            <a:srgbClr val="FF0000"/>
                          </a:solidFill>
                        </a:rPr>
                        <a:t>71.54%</a:t>
                      </a:r>
                      <a:endParaRPr lang="zh-TW" altLang="en-US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28366570"/>
                  </a:ext>
                </a:extLst>
              </a:tr>
              <a:tr h="567558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err="1" smtClean="0"/>
                        <a:t>mAP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33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/>
                        <a:t>20.86%</a:t>
                      </a:r>
                      <a:endParaRPr lang="zh-TW" altLang="en-US" dirty="0" smtClean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33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/>
                        <a:t>23.52%</a:t>
                      </a:r>
                      <a:endParaRPr lang="zh-TW" altLang="en-US" dirty="0" smtClean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33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/>
                        <a:t>27.65%</a:t>
                      </a:r>
                      <a:endParaRPr lang="zh-TW" altLang="en-US" dirty="0" smtClean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33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b="1" dirty="0" smtClean="0">
                          <a:solidFill>
                            <a:srgbClr val="FF0000"/>
                          </a:solidFill>
                        </a:rPr>
                        <a:t>74.16%</a:t>
                      </a:r>
                      <a:endParaRPr lang="zh-TW" altLang="en-US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42232596"/>
                  </a:ext>
                </a:extLst>
              </a:tr>
            </a:tbl>
          </a:graphicData>
        </a:graphic>
      </p:graphicFrame>
      <p:sp>
        <p:nvSpPr>
          <p:cNvPr id="23" name="圓角矩形 22"/>
          <p:cNvSpPr/>
          <p:nvPr/>
        </p:nvSpPr>
        <p:spPr>
          <a:xfrm>
            <a:off x="1098225" y="5357270"/>
            <a:ext cx="10576374" cy="1133562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TextBox 54"/>
          <p:cNvSpPr txBox="1"/>
          <p:nvPr/>
        </p:nvSpPr>
        <p:spPr>
          <a:xfrm>
            <a:off x="1129829" y="303209"/>
            <a:ext cx="5976665" cy="707880"/>
          </a:xfrm>
          <a:prstGeom prst="rect">
            <a:avLst/>
          </a:prstGeom>
          <a:noFill/>
        </p:spPr>
        <p:txBody>
          <a:bodyPr wrap="square" lIns="91434" tIns="45717" rIns="91434" bIns="45717" rtlCol="0">
            <a:spAutoFit/>
          </a:bodyPr>
          <a:lstStyle>
            <a:defPPr>
              <a:defRPr lang="zh-CN"/>
            </a:defPPr>
            <a:lvl1pPr>
              <a:defRPr sz="3200">
                <a:solidFill>
                  <a:schemeClr val="tx1">
                    <a:lumMod val="75000"/>
                  </a:schemeClr>
                </a:solidFill>
                <a:latin typeface="方正卡通简体" pitchFamily="65" charset="-122"/>
                <a:ea typeface="方正卡通简体" pitchFamily="65" charset="-122"/>
              </a:defRPr>
            </a:lvl1pPr>
          </a:lstStyle>
          <a:p>
            <a:r>
              <a:rPr lang="en-US" altLang="zh-CN" sz="4000" b="1" dirty="0" smtClean="0">
                <a:solidFill>
                  <a:schemeClr val="accent1"/>
                </a:solidFill>
                <a:latin typeface="微软雅黑"/>
                <a:ea typeface="微软雅黑"/>
              </a:rPr>
              <a:t>YoloV3</a:t>
            </a:r>
            <a:r>
              <a:rPr lang="zh-TW" altLang="en-US" sz="4000" b="1" dirty="0">
                <a:solidFill>
                  <a:schemeClr val="accent1"/>
                </a:solidFill>
                <a:latin typeface="微软雅黑"/>
                <a:ea typeface="微软雅黑"/>
              </a:rPr>
              <a:t> </a:t>
            </a:r>
            <a:r>
              <a:rPr lang="en-US" altLang="zh-TW" sz="4000" b="1" dirty="0" smtClean="0">
                <a:solidFill>
                  <a:schemeClr val="accent1"/>
                </a:solidFill>
                <a:latin typeface="微软雅黑"/>
                <a:ea typeface="微软雅黑"/>
              </a:rPr>
              <a:t>test</a:t>
            </a:r>
            <a:r>
              <a:rPr lang="zh-TW" altLang="en-US" sz="4000" b="1" dirty="0" smtClean="0">
                <a:solidFill>
                  <a:schemeClr val="accent1"/>
                </a:solidFill>
                <a:latin typeface="微软雅黑"/>
                <a:ea typeface="微软雅黑"/>
              </a:rPr>
              <a:t>結果</a:t>
            </a:r>
            <a:endParaRPr lang="zh-CN" altLang="en-US" sz="4000" b="1" dirty="0">
              <a:solidFill>
                <a:schemeClr val="accent1"/>
              </a:solidFill>
              <a:latin typeface="微软雅黑"/>
              <a:ea typeface="微软雅黑"/>
            </a:endParaRPr>
          </a:p>
        </p:txBody>
      </p:sp>
      <p:grpSp>
        <p:nvGrpSpPr>
          <p:cNvPr id="24" name="群組 23"/>
          <p:cNvGrpSpPr/>
          <p:nvPr/>
        </p:nvGrpSpPr>
        <p:grpSpPr>
          <a:xfrm>
            <a:off x="557048" y="346034"/>
            <a:ext cx="438523" cy="622230"/>
            <a:chOff x="265738" y="268014"/>
            <a:chExt cx="438523" cy="622230"/>
          </a:xfrm>
        </p:grpSpPr>
        <p:sp>
          <p:nvSpPr>
            <p:cNvPr id="36" name="Freeform 5"/>
            <p:cNvSpPr>
              <a:spLocks/>
            </p:cNvSpPr>
            <p:nvPr/>
          </p:nvSpPr>
          <p:spPr bwMode="auto">
            <a:xfrm>
              <a:off x="269689" y="268014"/>
              <a:ext cx="262719" cy="266671"/>
            </a:xfrm>
            <a:custGeom>
              <a:avLst/>
              <a:gdLst>
                <a:gd name="T0" fmla="*/ 11 w 295"/>
                <a:gd name="T1" fmla="*/ 128 h 295"/>
                <a:gd name="T2" fmla="*/ 128 w 295"/>
                <a:gd name="T3" fmla="*/ 11 h 295"/>
                <a:gd name="T4" fmla="*/ 167 w 295"/>
                <a:gd name="T5" fmla="*/ 11 h 295"/>
                <a:gd name="T6" fmla="*/ 284 w 295"/>
                <a:gd name="T7" fmla="*/ 128 h 295"/>
                <a:gd name="T8" fmla="*/ 284 w 295"/>
                <a:gd name="T9" fmla="*/ 167 h 295"/>
                <a:gd name="T10" fmla="*/ 167 w 295"/>
                <a:gd name="T11" fmla="*/ 284 h 295"/>
                <a:gd name="T12" fmla="*/ 128 w 295"/>
                <a:gd name="T13" fmla="*/ 284 h 295"/>
                <a:gd name="T14" fmla="*/ 11 w 295"/>
                <a:gd name="T15" fmla="*/ 167 h 295"/>
                <a:gd name="T16" fmla="*/ 11 w 295"/>
                <a:gd name="T17" fmla="*/ 128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5" h="295">
                  <a:moveTo>
                    <a:pt x="11" y="128"/>
                  </a:moveTo>
                  <a:lnTo>
                    <a:pt x="128" y="11"/>
                  </a:lnTo>
                  <a:cubicBezTo>
                    <a:pt x="139" y="0"/>
                    <a:pt x="156" y="0"/>
                    <a:pt x="167" y="11"/>
                  </a:cubicBezTo>
                  <a:lnTo>
                    <a:pt x="284" y="128"/>
                  </a:lnTo>
                  <a:cubicBezTo>
                    <a:pt x="295" y="139"/>
                    <a:pt x="295" y="156"/>
                    <a:pt x="284" y="167"/>
                  </a:cubicBezTo>
                  <a:lnTo>
                    <a:pt x="167" y="284"/>
                  </a:lnTo>
                  <a:cubicBezTo>
                    <a:pt x="156" y="295"/>
                    <a:pt x="139" y="295"/>
                    <a:pt x="128" y="284"/>
                  </a:cubicBezTo>
                  <a:lnTo>
                    <a:pt x="11" y="167"/>
                  </a:lnTo>
                  <a:cubicBezTo>
                    <a:pt x="0" y="156"/>
                    <a:pt x="0" y="139"/>
                    <a:pt x="11" y="12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34" tIns="45717" rIns="91434" bIns="45717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6"/>
            <p:cNvSpPr>
              <a:spLocks/>
            </p:cNvSpPr>
            <p:nvPr/>
          </p:nvSpPr>
          <p:spPr bwMode="auto">
            <a:xfrm>
              <a:off x="441542" y="441843"/>
              <a:ext cx="262719" cy="268645"/>
            </a:xfrm>
            <a:custGeom>
              <a:avLst/>
              <a:gdLst>
                <a:gd name="T0" fmla="*/ 11 w 295"/>
                <a:gd name="T1" fmla="*/ 128 h 295"/>
                <a:gd name="T2" fmla="*/ 128 w 295"/>
                <a:gd name="T3" fmla="*/ 11 h 295"/>
                <a:gd name="T4" fmla="*/ 167 w 295"/>
                <a:gd name="T5" fmla="*/ 11 h 295"/>
                <a:gd name="T6" fmla="*/ 284 w 295"/>
                <a:gd name="T7" fmla="*/ 128 h 295"/>
                <a:gd name="T8" fmla="*/ 284 w 295"/>
                <a:gd name="T9" fmla="*/ 167 h 295"/>
                <a:gd name="T10" fmla="*/ 167 w 295"/>
                <a:gd name="T11" fmla="*/ 284 h 295"/>
                <a:gd name="T12" fmla="*/ 128 w 295"/>
                <a:gd name="T13" fmla="*/ 284 h 295"/>
                <a:gd name="T14" fmla="*/ 11 w 295"/>
                <a:gd name="T15" fmla="*/ 167 h 295"/>
                <a:gd name="T16" fmla="*/ 11 w 295"/>
                <a:gd name="T17" fmla="*/ 128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5" h="295">
                  <a:moveTo>
                    <a:pt x="11" y="128"/>
                  </a:moveTo>
                  <a:lnTo>
                    <a:pt x="128" y="11"/>
                  </a:lnTo>
                  <a:cubicBezTo>
                    <a:pt x="139" y="0"/>
                    <a:pt x="156" y="0"/>
                    <a:pt x="167" y="11"/>
                  </a:cubicBezTo>
                  <a:lnTo>
                    <a:pt x="284" y="128"/>
                  </a:lnTo>
                  <a:cubicBezTo>
                    <a:pt x="295" y="139"/>
                    <a:pt x="295" y="156"/>
                    <a:pt x="284" y="167"/>
                  </a:cubicBezTo>
                  <a:lnTo>
                    <a:pt x="167" y="284"/>
                  </a:lnTo>
                  <a:cubicBezTo>
                    <a:pt x="156" y="295"/>
                    <a:pt x="139" y="295"/>
                    <a:pt x="128" y="284"/>
                  </a:cubicBezTo>
                  <a:lnTo>
                    <a:pt x="11" y="167"/>
                  </a:lnTo>
                  <a:cubicBezTo>
                    <a:pt x="0" y="156"/>
                    <a:pt x="0" y="139"/>
                    <a:pt x="11" y="12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34" tIns="45717" rIns="91434" bIns="45717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7"/>
            <p:cNvSpPr>
              <a:spLocks/>
            </p:cNvSpPr>
            <p:nvPr/>
          </p:nvSpPr>
          <p:spPr bwMode="auto">
            <a:xfrm>
              <a:off x="265738" y="623573"/>
              <a:ext cx="260742" cy="266671"/>
            </a:xfrm>
            <a:custGeom>
              <a:avLst/>
              <a:gdLst>
                <a:gd name="T0" fmla="*/ 11 w 295"/>
                <a:gd name="T1" fmla="*/ 128 h 295"/>
                <a:gd name="T2" fmla="*/ 128 w 295"/>
                <a:gd name="T3" fmla="*/ 11 h 295"/>
                <a:gd name="T4" fmla="*/ 167 w 295"/>
                <a:gd name="T5" fmla="*/ 11 h 295"/>
                <a:gd name="T6" fmla="*/ 284 w 295"/>
                <a:gd name="T7" fmla="*/ 128 h 295"/>
                <a:gd name="T8" fmla="*/ 284 w 295"/>
                <a:gd name="T9" fmla="*/ 167 h 295"/>
                <a:gd name="T10" fmla="*/ 167 w 295"/>
                <a:gd name="T11" fmla="*/ 284 h 295"/>
                <a:gd name="T12" fmla="*/ 128 w 295"/>
                <a:gd name="T13" fmla="*/ 284 h 295"/>
                <a:gd name="T14" fmla="*/ 11 w 295"/>
                <a:gd name="T15" fmla="*/ 167 h 295"/>
                <a:gd name="T16" fmla="*/ 11 w 295"/>
                <a:gd name="T17" fmla="*/ 128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5" h="295">
                  <a:moveTo>
                    <a:pt x="11" y="128"/>
                  </a:moveTo>
                  <a:lnTo>
                    <a:pt x="128" y="11"/>
                  </a:lnTo>
                  <a:cubicBezTo>
                    <a:pt x="139" y="0"/>
                    <a:pt x="156" y="0"/>
                    <a:pt x="167" y="11"/>
                  </a:cubicBezTo>
                  <a:lnTo>
                    <a:pt x="284" y="128"/>
                  </a:lnTo>
                  <a:cubicBezTo>
                    <a:pt x="295" y="139"/>
                    <a:pt x="295" y="156"/>
                    <a:pt x="284" y="167"/>
                  </a:cubicBezTo>
                  <a:lnTo>
                    <a:pt x="167" y="284"/>
                  </a:lnTo>
                  <a:cubicBezTo>
                    <a:pt x="156" y="295"/>
                    <a:pt x="139" y="295"/>
                    <a:pt x="128" y="284"/>
                  </a:cubicBezTo>
                  <a:lnTo>
                    <a:pt x="11" y="167"/>
                  </a:lnTo>
                  <a:cubicBezTo>
                    <a:pt x="0" y="156"/>
                    <a:pt x="0" y="139"/>
                    <a:pt x="11" y="12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34" tIns="45717" rIns="91434" bIns="45717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767732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232"/>
    </mc:Choice>
    <mc:Fallback xmlns="">
      <p:transition advTm="4232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54"/>
          <p:cNvSpPr txBox="1"/>
          <p:nvPr/>
        </p:nvSpPr>
        <p:spPr>
          <a:xfrm>
            <a:off x="1129829" y="303209"/>
            <a:ext cx="5976665" cy="707880"/>
          </a:xfrm>
          <a:prstGeom prst="rect">
            <a:avLst/>
          </a:prstGeom>
          <a:noFill/>
        </p:spPr>
        <p:txBody>
          <a:bodyPr wrap="square" lIns="91434" tIns="45717" rIns="91434" bIns="45717" rtlCol="0">
            <a:spAutoFit/>
          </a:bodyPr>
          <a:lstStyle>
            <a:defPPr>
              <a:defRPr lang="zh-CN"/>
            </a:defPPr>
            <a:lvl1pPr>
              <a:defRPr sz="3200">
                <a:solidFill>
                  <a:schemeClr val="tx1">
                    <a:lumMod val="75000"/>
                  </a:schemeClr>
                </a:solidFill>
                <a:latin typeface="方正卡通简体" pitchFamily="65" charset="-122"/>
                <a:ea typeface="方正卡通简体" pitchFamily="65" charset="-122"/>
              </a:defRPr>
            </a:lvl1pPr>
          </a:lstStyle>
          <a:p>
            <a:r>
              <a:rPr lang="en-US" altLang="zh-CN" sz="4000" b="1" dirty="0" smtClean="0">
                <a:solidFill>
                  <a:schemeClr val="accent1"/>
                </a:solidFill>
                <a:latin typeface="微软雅黑"/>
                <a:ea typeface="微软雅黑"/>
              </a:rPr>
              <a:t>YoloV3</a:t>
            </a:r>
            <a:r>
              <a:rPr lang="zh-TW" altLang="en-US" sz="4000" b="1" dirty="0">
                <a:solidFill>
                  <a:schemeClr val="accent1"/>
                </a:solidFill>
                <a:latin typeface="微软雅黑"/>
                <a:ea typeface="微软雅黑"/>
              </a:rPr>
              <a:t> </a:t>
            </a:r>
            <a:r>
              <a:rPr lang="en-US" altLang="zh-TW" sz="4000" b="1" dirty="0" smtClean="0">
                <a:solidFill>
                  <a:schemeClr val="accent1"/>
                </a:solidFill>
                <a:latin typeface="微软雅黑"/>
                <a:ea typeface="微软雅黑"/>
              </a:rPr>
              <a:t>test</a:t>
            </a:r>
            <a:r>
              <a:rPr lang="zh-TW" altLang="en-US" sz="4000" b="1" dirty="0" smtClean="0">
                <a:solidFill>
                  <a:schemeClr val="accent1"/>
                </a:solidFill>
                <a:latin typeface="微软雅黑"/>
                <a:ea typeface="微软雅黑"/>
              </a:rPr>
              <a:t>結果</a:t>
            </a:r>
            <a:endParaRPr lang="zh-CN" altLang="en-US" sz="4000" b="1" dirty="0">
              <a:solidFill>
                <a:schemeClr val="accent1"/>
              </a:solidFill>
              <a:latin typeface="微软雅黑"/>
              <a:ea typeface="微软雅黑"/>
            </a:endParaRPr>
          </a:p>
        </p:txBody>
      </p:sp>
      <p:grpSp>
        <p:nvGrpSpPr>
          <p:cNvPr id="3" name="群組 2"/>
          <p:cNvGrpSpPr/>
          <p:nvPr/>
        </p:nvGrpSpPr>
        <p:grpSpPr>
          <a:xfrm>
            <a:off x="557048" y="346034"/>
            <a:ext cx="438523" cy="622230"/>
            <a:chOff x="265738" y="268014"/>
            <a:chExt cx="438523" cy="622230"/>
          </a:xfrm>
        </p:grpSpPr>
        <p:sp>
          <p:nvSpPr>
            <p:cNvPr id="4" name="Freeform 5"/>
            <p:cNvSpPr>
              <a:spLocks/>
            </p:cNvSpPr>
            <p:nvPr/>
          </p:nvSpPr>
          <p:spPr bwMode="auto">
            <a:xfrm>
              <a:off x="269689" y="268014"/>
              <a:ext cx="262719" cy="266671"/>
            </a:xfrm>
            <a:custGeom>
              <a:avLst/>
              <a:gdLst>
                <a:gd name="T0" fmla="*/ 11 w 295"/>
                <a:gd name="T1" fmla="*/ 128 h 295"/>
                <a:gd name="T2" fmla="*/ 128 w 295"/>
                <a:gd name="T3" fmla="*/ 11 h 295"/>
                <a:gd name="T4" fmla="*/ 167 w 295"/>
                <a:gd name="T5" fmla="*/ 11 h 295"/>
                <a:gd name="T6" fmla="*/ 284 w 295"/>
                <a:gd name="T7" fmla="*/ 128 h 295"/>
                <a:gd name="T8" fmla="*/ 284 w 295"/>
                <a:gd name="T9" fmla="*/ 167 h 295"/>
                <a:gd name="T10" fmla="*/ 167 w 295"/>
                <a:gd name="T11" fmla="*/ 284 h 295"/>
                <a:gd name="T12" fmla="*/ 128 w 295"/>
                <a:gd name="T13" fmla="*/ 284 h 295"/>
                <a:gd name="T14" fmla="*/ 11 w 295"/>
                <a:gd name="T15" fmla="*/ 167 h 295"/>
                <a:gd name="T16" fmla="*/ 11 w 295"/>
                <a:gd name="T17" fmla="*/ 128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5" h="295">
                  <a:moveTo>
                    <a:pt x="11" y="128"/>
                  </a:moveTo>
                  <a:lnTo>
                    <a:pt x="128" y="11"/>
                  </a:lnTo>
                  <a:cubicBezTo>
                    <a:pt x="139" y="0"/>
                    <a:pt x="156" y="0"/>
                    <a:pt x="167" y="11"/>
                  </a:cubicBezTo>
                  <a:lnTo>
                    <a:pt x="284" y="128"/>
                  </a:lnTo>
                  <a:cubicBezTo>
                    <a:pt x="295" y="139"/>
                    <a:pt x="295" y="156"/>
                    <a:pt x="284" y="167"/>
                  </a:cubicBezTo>
                  <a:lnTo>
                    <a:pt x="167" y="284"/>
                  </a:lnTo>
                  <a:cubicBezTo>
                    <a:pt x="156" y="295"/>
                    <a:pt x="139" y="295"/>
                    <a:pt x="128" y="284"/>
                  </a:cubicBezTo>
                  <a:lnTo>
                    <a:pt x="11" y="167"/>
                  </a:lnTo>
                  <a:cubicBezTo>
                    <a:pt x="0" y="156"/>
                    <a:pt x="0" y="139"/>
                    <a:pt x="11" y="12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34" tIns="45717" rIns="91434" bIns="45717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" name="Freeform 6"/>
            <p:cNvSpPr>
              <a:spLocks/>
            </p:cNvSpPr>
            <p:nvPr/>
          </p:nvSpPr>
          <p:spPr bwMode="auto">
            <a:xfrm>
              <a:off x="441542" y="441843"/>
              <a:ext cx="262719" cy="268645"/>
            </a:xfrm>
            <a:custGeom>
              <a:avLst/>
              <a:gdLst>
                <a:gd name="T0" fmla="*/ 11 w 295"/>
                <a:gd name="T1" fmla="*/ 128 h 295"/>
                <a:gd name="T2" fmla="*/ 128 w 295"/>
                <a:gd name="T3" fmla="*/ 11 h 295"/>
                <a:gd name="T4" fmla="*/ 167 w 295"/>
                <a:gd name="T5" fmla="*/ 11 h 295"/>
                <a:gd name="T6" fmla="*/ 284 w 295"/>
                <a:gd name="T7" fmla="*/ 128 h 295"/>
                <a:gd name="T8" fmla="*/ 284 w 295"/>
                <a:gd name="T9" fmla="*/ 167 h 295"/>
                <a:gd name="T10" fmla="*/ 167 w 295"/>
                <a:gd name="T11" fmla="*/ 284 h 295"/>
                <a:gd name="T12" fmla="*/ 128 w 295"/>
                <a:gd name="T13" fmla="*/ 284 h 295"/>
                <a:gd name="T14" fmla="*/ 11 w 295"/>
                <a:gd name="T15" fmla="*/ 167 h 295"/>
                <a:gd name="T16" fmla="*/ 11 w 295"/>
                <a:gd name="T17" fmla="*/ 128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5" h="295">
                  <a:moveTo>
                    <a:pt x="11" y="128"/>
                  </a:moveTo>
                  <a:lnTo>
                    <a:pt x="128" y="11"/>
                  </a:lnTo>
                  <a:cubicBezTo>
                    <a:pt x="139" y="0"/>
                    <a:pt x="156" y="0"/>
                    <a:pt x="167" y="11"/>
                  </a:cubicBezTo>
                  <a:lnTo>
                    <a:pt x="284" y="128"/>
                  </a:lnTo>
                  <a:cubicBezTo>
                    <a:pt x="295" y="139"/>
                    <a:pt x="295" y="156"/>
                    <a:pt x="284" y="167"/>
                  </a:cubicBezTo>
                  <a:lnTo>
                    <a:pt x="167" y="284"/>
                  </a:lnTo>
                  <a:cubicBezTo>
                    <a:pt x="156" y="295"/>
                    <a:pt x="139" y="295"/>
                    <a:pt x="128" y="284"/>
                  </a:cubicBezTo>
                  <a:lnTo>
                    <a:pt x="11" y="167"/>
                  </a:lnTo>
                  <a:cubicBezTo>
                    <a:pt x="0" y="156"/>
                    <a:pt x="0" y="139"/>
                    <a:pt x="11" y="12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34" tIns="45717" rIns="91434" bIns="45717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" name="Freeform 7"/>
            <p:cNvSpPr>
              <a:spLocks/>
            </p:cNvSpPr>
            <p:nvPr/>
          </p:nvSpPr>
          <p:spPr bwMode="auto">
            <a:xfrm>
              <a:off x="265738" y="623573"/>
              <a:ext cx="260742" cy="266671"/>
            </a:xfrm>
            <a:custGeom>
              <a:avLst/>
              <a:gdLst>
                <a:gd name="T0" fmla="*/ 11 w 295"/>
                <a:gd name="T1" fmla="*/ 128 h 295"/>
                <a:gd name="T2" fmla="*/ 128 w 295"/>
                <a:gd name="T3" fmla="*/ 11 h 295"/>
                <a:gd name="T4" fmla="*/ 167 w 295"/>
                <a:gd name="T5" fmla="*/ 11 h 295"/>
                <a:gd name="T6" fmla="*/ 284 w 295"/>
                <a:gd name="T7" fmla="*/ 128 h 295"/>
                <a:gd name="T8" fmla="*/ 284 w 295"/>
                <a:gd name="T9" fmla="*/ 167 h 295"/>
                <a:gd name="T10" fmla="*/ 167 w 295"/>
                <a:gd name="T11" fmla="*/ 284 h 295"/>
                <a:gd name="T12" fmla="*/ 128 w 295"/>
                <a:gd name="T13" fmla="*/ 284 h 295"/>
                <a:gd name="T14" fmla="*/ 11 w 295"/>
                <a:gd name="T15" fmla="*/ 167 h 295"/>
                <a:gd name="T16" fmla="*/ 11 w 295"/>
                <a:gd name="T17" fmla="*/ 128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5" h="295">
                  <a:moveTo>
                    <a:pt x="11" y="128"/>
                  </a:moveTo>
                  <a:lnTo>
                    <a:pt x="128" y="11"/>
                  </a:lnTo>
                  <a:cubicBezTo>
                    <a:pt x="139" y="0"/>
                    <a:pt x="156" y="0"/>
                    <a:pt x="167" y="11"/>
                  </a:cubicBezTo>
                  <a:lnTo>
                    <a:pt x="284" y="128"/>
                  </a:lnTo>
                  <a:cubicBezTo>
                    <a:pt x="295" y="139"/>
                    <a:pt x="295" y="156"/>
                    <a:pt x="284" y="167"/>
                  </a:cubicBezTo>
                  <a:lnTo>
                    <a:pt x="167" y="284"/>
                  </a:lnTo>
                  <a:cubicBezTo>
                    <a:pt x="156" y="295"/>
                    <a:pt x="139" y="295"/>
                    <a:pt x="128" y="284"/>
                  </a:cubicBezTo>
                  <a:lnTo>
                    <a:pt x="11" y="167"/>
                  </a:lnTo>
                  <a:cubicBezTo>
                    <a:pt x="0" y="156"/>
                    <a:pt x="0" y="139"/>
                    <a:pt x="11" y="12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34" tIns="45717" rIns="91434" bIns="45717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7" name="矩形 6"/>
          <p:cNvSpPr/>
          <p:nvPr/>
        </p:nvSpPr>
        <p:spPr bwMode="auto">
          <a:xfrm>
            <a:off x="0" y="6765675"/>
            <a:ext cx="12196763" cy="99392"/>
          </a:xfrm>
          <a:prstGeom prst="rect">
            <a:avLst/>
          </a:prstGeom>
          <a:solidFill>
            <a:srgbClr val="0A97A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34" tIns="45717" rIns="91434" bIns="45717" numCol="1" rtlCol="0" anchor="t" anchorCtr="0" compatLnSpc="1">
            <a:prstTxWarp prst="textNoShape">
              <a:avLst/>
            </a:prstTxWarp>
          </a:bodyPr>
          <a:lstStyle/>
          <a:p>
            <a:pPr defTabSz="914339"/>
            <a:endParaRPr lang="zh-CN" altLang="en-US" sz="1700"/>
          </a:p>
        </p:txBody>
      </p:sp>
      <p:graphicFrame>
        <p:nvGraphicFramePr>
          <p:cNvPr id="10" name="圖表 9"/>
          <p:cNvGraphicFramePr/>
          <p:nvPr>
            <p:extLst>
              <p:ext uri="{D42A27DB-BD31-4B8C-83A1-F6EECF244321}">
                <p14:modId xmlns:p14="http://schemas.microsoft.com/office/powerpoint/2010/main" val="3728589201"/>
              </p:ext>
            </p:extLst>
          </p:nvPr>
        </p:nvGraphicFramePr>
        <p:xfrm>
          <a:off x="449370" y="1135122"/>
          <a:ext cx="11298021" cy="563055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1" name="文字方塊 1"/>
          <p:cNvSpPr txBox="1"/>
          <p:nvPr/>
        </p:nvSpPr>
        <p:spPr>
          <a:xfrm>
            <a:off x="10403106" y="2254424"/>
            <a:ext cx="1368152" cy="288032"/>
          </a:xfrm>
          <a:prstGeom prst="rect">
            <a:avLst/>
          </a:prstGeom>
        </p:spPr>
        <p:txBody>
          <a:bodyPr wrap="squar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400" b="1" dirty="0" smtClean="0">
                <a:solidFill>
                  <a:schemeClr val="bg1">
                    <a:lumMod val="75000"/>
                  </a:schemeClr>
                </a:solidFill>
              </a:rPr>
              <a:t>Pothole </a:t>
            </a:r>
            <a:r>
              <a:rPr lang="en-US" altLang="zh-TW" sz="1400" b="1" dirty="0" err="1" smtClean="0">
                <a:solidFill>
                  <a:schemeClr val="bg1">
                    <a:lumMod val="75000"/>
                  </a:schemeClr>
                </a:solidFill>
              </a:rPr>
              <a:t>mAP</a:t>
            </a:r>
            <a:endParaRPr lang="zh-TW" altLang="en-US" sz="1400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6" name="圓角矩形 15"/>
          <p:cNvSpPr/>
          <p:nvPr/>
        </p:nvSpPr>
        <p:spPr bwMode="auto">
          <a:xfrm>
            <a:off x="2065933" y="2204864"/>
            <a:ext cx="1224136" cy="648072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lang="en-US" altLang="zh-TW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5</a:t>
            </a:r>
            <a:r>
              <a:rPr lang="zh-TW" altLang="en-US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種</a:t>
            </a:r>
            <a:r>
              <a:rPr lang="en-US" altLang="zh-TW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class</a:t>
            </a:r>
            <a:endParaRPr kumimoji="0" lang="zh-TW" altLang="en-US" sz="16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8" name="圓角矩形 17"/>
          <p:cNvSpPr/>
          <p:nvPr/>
        </p:nvSpPr>
        <p:spPr bwMode="auto">
          <a:xfrm>
            <a:off x="4416082" y="2204410"/>
            <a:ext cx="1532301" cy="648072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zh-TW" alt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正列反列</a:t>
            </a:r>
            <a:endParaRPr kumimoji="0" lang="en-US" altLang="zh-TW" sz="16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zh-TW" alt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加入正常道路</a:t>
            </a:r>
          </a:p>
        </p:txBody>
      </p:sp>
      <p:sp>
        <p:nvSpPr>
          <p:cNvPr id="19" name="圓角矩形 18"/>
          <p:cNvSpPr/>
          <p:nvPr/>
        </p:nvSpPr>
        <p:spPr bwMode="auto">
          <a:xfrm>
            <a:off x="6846587" y="2212141"/>
            <a:ext cx="1772073" cy="648072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lang="en-US" altLang="zh-TW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Augmentation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zh-TW" alt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增加坑洞比例</a:t>
            </a:r>
            <a:endParaRPr kumimoji="0" lang="en-US" altLang="zh-TW" sz="16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0" name="圓角矩形 19"/>
          <p:cNvSpPr/>
          <p:nvPr/>
        </p:nvSpPr>
        <p:spPr bwMode="auto">
          <a:xfrm>
            <a:off x="9194725" y="3981213"/>
            <a:ext cx="2160240" cy="648072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lang="en-US" altLang="zh-TW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K-Means</a:t>
            </a:r>
            <a:br>
              <a:rPr lang="en-US" altLang="zh-TW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重新計算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</a:t>
            </a:r>
            <a:r>
              <a:rPr lang="en-US" altLang="zh-TW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nchor</a:t>
            </a:r>
            <a:r>
              <a:rPr lang="zh-TW" altLang="en-US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值</a:t>
            </a:r>
            <a:endParaRPr kumimoji="0" lang="en-US" altLang="zh-TW" sz="16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2" name="向右箭號 21"/>
          <p:cNvSpPr/>
          <p:nvPr/>
        </p:nvSpPr>
        <p:spPr bwMode="auto">
          <a:xfrm>
            <a:off x="6278401" y="2356157"/>
            <a:ext cx="360040" cy="360040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endParaRPr lang="zh-TW"/>
          </a:p>
        </p:txBody>
      </p:sp>
      <p:sp>
        <p:nvSpPr>
          <p:cNvPr id="23" name="向右箭號 22"/>
          <p:cNvSpPr/>
          <p:nvPr/>
        </p:nvSpPr>
        <p:spPr bwMode="auto">
          <a:xfrm>
            <a:off x="8888010" y="2348426"/>
            <a:ext cx="360040" cy="360040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994710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/>
          <p:cNvPicPr preferRelativeResize="0"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85341"/>
            <a:ext cx="3049200" cy="5486400"/>
          </a:xfrm>
          <a:prstGeom prst="rect">
            <a:avLst/>
          </a:prstGeom>
        </p:spPr>
      </p:pic>
      <p:pic>
        <p:nvPicPr>
          <p:cNvPr id="7" name="圖片 6"/>
          <p:cNvPicPr preferRelativeResize="0"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403" y="1377751"/>
            <a:ext cx="3049200" cy="5486400"/>
          </a:xfrm>
          <a:prstGeom prst="rect">
            <a:avLst/>
          </a:prstGeom>
        </p:spPr>
      </p:pic>
      <p:pic>
        <p:nvPicPr>
          <p:cNvPr id="8" name="圖片 7"/>
          <p:cNvPicPr preferRelativeResize="0"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9200" y="1371801"/>
            <a:ext cx="3049200" cy="5486400"/>
          </a:xfrm>
          <a:prstGeom prst="rect">
            <a:avLst/>
          </a:prstGeom>
        </p:spPr>
      </p:pic>
      <p:pic>
        <p:nvPicPr>
          <p:cNvPr id="9" name="圖片 8"/>
          <p:cNvPicPr preferRelativeResize="0">
            <a:picLocks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9606" y="1377751"/>
            <a:ext cx="3049200" cy="5486400"/>
          </a:xfrm>
          <a:prstGeom prst="rect">
            <a:avLst/>
          </a:prstGeom>
        </p:spPr>
      </p:pic>
      <p:sp>
        <p:nvSpPr>
          <p:cNvPr id="39" name="圓角矩形 38"/>
          <p:cNvSpPr/>
          <p:nvPr/>
        </p:nvSpPr>
        <p:spPr>
          <a:xfrm>
            <a:off x="255339" y="1561144"/>
            <a:ext cx="793487" cy="43075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accent1">
                    <a:lumMod val="75000"/>
                  </a:schemeClr>
                </a:solidFill>
              </a:rPr>
              <a:t>1</a:t>
            </a:r>
            <a:endParaRPr lang="zh-TW" alt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1" name="圓角矩形 40"/>
          <p:cNvSpPr/>
          <p:nvPr/>
        </p:nvSpPr>
        <p:spPr>
          <a:xfrm>
            <a:off x="3365695" y="1589906"/>
            <a:ext cx="793487" cy="43075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accent1">
                    <a:lumMod val="75000"/>
                  </a:schemeClr>
                </a:solidFill>
              </a:rPr>
              <a:t>2</a:t>
            </a:r>
            <a:endParaRPr lang="zh-TW" alt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2" name="圓角矩形 41"/>
          <p:cNvSpPr/>
          <p:nvPr/>
        </p:nvSpPr>
        <p:spPr>
          <a:xfrm>
            <a:off x="9448650" y="1616336"/>
            <a:ext cx="793487" cy="43075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accent1">
                    <a:lumMod val="75000"/>
                  </a:schemeClr>
                </a:solidFill>
              </a:rPr>
              <a:t>4</a:t>
            </a:r>
            <a:endParaRPr lang="zh-TW" alt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3" name="圓角矩形 42"/>
          <p:cNvSpPr/>
          <p:nvPr/>
        </p:nvSpPr>
        <p:spPr>
          <a:xfrm>
            <a:off x="6431071" y="1616336"/>
            <a:ext cx="793487" cy="43075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accent1">
                    <a:lumMod val="75000"/>
                  </a:schemeClr>
                </a:solidFill>
              </a:rPr>
              <a:t>3</a:t>
            </a:r>
            <a:endParaRPr lang="zh-TW" alt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4" name="TextBox 54"/>
          <p:cNvSpPr txBox="1"/>
          <p:nvPr/>
        </p:nvSpPr>
        <p:spPr>
          <a:xfrm>
            <a:off x="1129829" y="303209"/>
            <a:ext cx="5976665" cy="707880"/>
          </a:xfrm>
          <a:prstGeom prst="rect">
            <a:avLst/>
          </a:prstGeom>
          <a:noFill/>
        </p:spPr>
        <p:txBody>
          <a:bodyPr wrap="square" lIns="91434" tIns="45717" rIns="91434" bIns="45717" rtlCol="0">
            <a:spAutoFit/>
          </a:bodyPr>
          <a:lstStyle>
            <a:defPPr>
              <a:defRPr lang="zh-CN"/>
            </a:defPPr>
            <a:lvl1pPr>
              <a:defRPr sz="3200">
                <a:solidFill>
                  <a:schemeClr val="tx1">
                    <a:lumMod val="75000"/>
                  </a:schemeClr>
                </a:solidFill>
                <a:latin typeface="方正卡通简体" pitchFamily="65" charset="-122"/>
                <a:ea typeface="方正卡通简体" pitchFamily="65" charset="-122"/>
              </a:defRPr>
            </a:lvl1pPr>
          </a:lstStyle>
          <a:p>
            <a:r>
              <a:rPr lang="en-US" altLang="zh-CN" sz="4000" b="1" dirty="0" smtClean="0">
                <a:solidFill>
                  <a:schemeClr val="accent1"/>
                </a:solidFill>
                <a:latin typeface="微软雅黑"/>
                <a:ea typeface="微软雅黑"/>
              </a:rPr>
              <a:t>YoloV3</a:t>
            </a:r>
            <a:r>
              <a:rPr lang="zh-TW" altLang="en-US" sz="4000" b="1" dirty="0">
                <a:solidFill>
                  <a:schemeClr val="accent1"/>
                </a:solidFill>
                <a:latin typeface="微软雅黑"/>
                <a:ea typeface="微软雅黑"/>
              </a:rPr>
              <a:t> </a:t>
            </a:r>
            <a:r>
              <a:rPr lang="en-US" altLang="zh-TW" sz="4000" b="1" dirty="0" smtClean="0">
                <a:solidFill>
                  <a:schemeClr val="accent1"/>
                </a:solidFill>
                <a:latin typeface="微软雅黑"/>
                <a:ea typeface="微软雅黑"/>
              </a:rPr>
              <a:t>test</a:t>
            </a:r>
            <a:r>
              <a:rPr lang="zh-TW" altLang="en-US" sz="4000" b="1" dirty="0" smtClean="0">
                <a:solidFill>
                  <a:schemeClr val="accent1"/>
                </a:solidFill>
                <a:latin typeface="微软雅黑"/>
                <a:ea typeface="微软雅黑"/>
              </a:rPr>
              <a:t>成果</a:t>
            </a:r>
            <a:endParaRPr lang="zh-CN" altLang="en-US" sz="4000" b="1" dirty="0">
              <a:solidFill>
                <a:schemeClr val="accent1"/>
              </a:solidFill>
              <a:latin typeface="微软雅黑"/>
              <a:ea typeface="微软雅黑"/>
            </a:endParaRPr>
          </a:p>
        </p:txBody>
      </p:sp>
      <p:grpSp>
        <p:nvGrpSpPr>
          <p:cNvPr id="15" name="群組 14"/>
          <p:cNvGrpSpPr/>
          <p:nvPr/>
        </p:nvGrpSpPr>
        <p:grpSpPr>
          <a:xfrm>
            <a:off x="557048" y="346034"/>
            <a:ext cx="438523" cy="622230"/>
            <a:chOff x="265738" y="268014"/>
            <a:chExt cx="438523" cy="622230"/>
          </a:xfrm>
        </p:grpSpPr>
        <p:sp>
          <p:nvSpPr>
            <p:cNvPr id="16" name="Freeform 5"/>
            <p:cNvSpPr>
              <a:spLocks/>
            </p:cNvSpPr>
            <p:nvPr/>
          </p:nvSpPr>
          <p:spPr bwMode="auto">
            <a:xfrm>
              <a:off x="269689" y="268014"/>
              <a:ext cx="262719" cy="266671"/>
            </a:xfrm>
            <a:custGeom>
              <a:avLst/>
              <a:gdLst>
                <a:gd name="T0" fmla="*/ 11 w 295"/>
                <a:gd name="T1" fmla="*/ 128 h 295"/>
                <a:gd name="T2" fmla="*/ 128 w 295"/>
                <a:gd name="T3" fmla="*/ 11 h 295"/>
                <a:gd name="T4" fmla="*/ 167 w 295"/>
                <a:gd name="T5" fmla="*/ 11 h 295"/>
                <a:gd name="T6" fmla="*/ 284 w 295"/>
                <a:gd name="T7" fmla="*/ 128 h 295"/>
                <a:gd name="T8" fmla="*/ 284 w 295"/>
                <a:gd name="T9" fmla="*/ 167 h 295"/>
                <a:gd name="T10" fmla="*/ 167 w 295"/>
                <a:gd name="T11" fmla="*/ 284 h 295"/>
                <a:gd name="T12" fmla="*/ 128 w 295"/>
                <a:gd name="T13" fmla="*/ 284 h 295"/>
                <a:gd name="T14" fmla="*/ 11 w 295"/>
                <a:gd name="T15" fmla="*/ 167 h 295"/>
                <a:gd name="T16" fmla="*/ 11 w 295"/>
                <a:gd name="T17" fmla="*/ 128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5" h="295">
                  <a:moveTo>
                    <a:pt x="11" y="128"/>
                  </a:moveTo>
                  <a:lnTo>
                    <a:pt x="128" y="11"/>
                  </a:lnTo>
                  <a:cubicBezTo>
                    <a:pt x="139" y="0"/>
                    <a:pt x="156" y="0"/>
                    <a:pt x="167" y="11"/>
                  </a:cubicBezTo>
                  <a:lnTo>
                    <a:pt x="284" y="128"/>
                  </a:lnTo>
                  <a:cubicBezTo>
                    <a:pt x="295" y="139"/>
                    <a:pt x="295" y="156"/>
                    <a:pt x="284" y="167"/>
                  </a:cubicBezTo>
                  <a:lnTo>
                    <a:pt x="167" y="284"/>
                  </a:lnTo>
                  <a:cubicBezTo>
                    <a:pt x="156" y="295"/>
                    <a:pt x="139" y="295"/>
                    <a:pt x="128" y="284"/>
                  </a:cubicBezTo>
                  <a:lnTo>
                    <a:pt x="11" y="167"/>
                  </a:lnTo>
                  <a:cubicBezTo>
                    <a:pt x="0" y="156"/>
                    <a:pt x="0" y="139"/>
                    <a:pt x="11" y="12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34" tIns="45717" rIns="91434" bIns="45717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6"/>
            <p:cNvSpPr>
              <a:spLocks/>
            </p:cNvSpPr>
            <p:nvPr/>
          </p:nvSpPr>
          <p:spPr bwMode="auto">
            <a:xfrm>
              <a:off x="441542" y="441843"/>
              <a:ext cx="262719" cy="268645"/>
            </a:xfrm>
            <a:custGeom>
              <a:avLst/>
              <a:gdLst>
                <a:gd name="T0" fmla="*/ 11 w 295"/>
                <a:gd name="T1" fmla="*/ 128 h 295"/>
                <a:gd name="T2" fmla="*/ 128 w 295"/>
                <a:gd name="T3" fmla="*/ 11 h 295"/>
                <a:gd name="T4" fmla="*/ 167 w 295"/>
                <a:gd name="T5" fmla="*/ 11 h 295"/>
                <a:gd name="T6" fmla="*/ 284 w 295"/>
                <a:gd name="T7" fmla="*/ 128 h 295"/>
                <a:gd name="T8" fmla="*/ 284 w 295"/>
                <a:gd name="T9" fmla="*/ 167 h 295"/>
                <a:gd name="T10" fmla="*/ 167 w 295"/>
                <a:gd name="T11" fmla="*/ 284 h 295"/>
                <a:gd name="T12" fmla="*/ 128 w 295"/>
                <a:gd name="T13" fmla="*/ 284 h 295"/>
                <a:gd name="T14" fmla="*/ 11 w 295"/>
                <a:gd name="T15" fmla="*/ 167 h 295"/>
                <a:gd name="T16" fmla="*/ 11 w 295"/>
                <a:gd name="T17" fmla="*/ 128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5" h="295">
                  <a:moveTo>
                    <a:pt x="11" y="128"/>
                  </a:moveTo>
                  <a:lnTo>
                    <a:pt x="128" y="11"/>
                  </a:lnTo>
                  <a:cubicBezTo>
                    <a:pt x="139" y="0"/>
                    <a:pt x="156" y="0"/>
                    <a:pt x="167" y="11"/>
                  </a:cubicBezTo>
                  <a:lnTo>
                    <a:pt x="284" y="128"/>
                  </a:lnTo>
                  <a:cubicBezTo>
                    <a:pt x="295" y="139"/>
                    <a:pt x="295" y="156"/>
                    <a:pt x="284" y="167"/>
                  </a:cubicBezTo>
                  <a:lnTo>
                    <a:pt x="167" y="284"/>
                  </a:lnTo>
                  <a:cubicBezTo>
                    <a:pt x="156" y="295"/>
                    <a:pt x="139" y="295"/>
                    <a:pt x="128" y="284"/>
                  </a:cubicBezTo>
                  <a:lnTo>
                    <a:pt x="11" y="167"/>
                  </a:lnTo>
                  <a:cubicBezTo>
                    <a:pt x="0" y="156"/>
                    <a:pt x="0" y="139"/>
                    <a:pt x="11" y="12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34" tIns="45717" rIns="91434" bIns="45717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7"/>
            <p:cNvSpPr>
              <a:spLocks/>
            </p:cNvSpPr>
            <p:nvPr/>
          </p:nvSpPr>
          <p:spPr bwMode="auto">
            <a:xfrm>
              <a:off x="265738" y="623573"/>
              <a:ext cx="260742" cy="266671"/>
            </a:xfrm>
            <a:custGeom>
              <a:avLst/>
              <a:gdLst>
                <a:gd name="T0" fmla="*/ 11 w 295"/>
                <a:gd name="T1" fmla="*/ 128 h 295"/>
                <a:gd name="T2" fmla="*/ 128 w 295"/>
                <a:gd name="T3" fmla="*/ 11 h 295"/>
                <a:gd name="T4" fmla="*/ 167 w 295"/>
                <a:gd name="T5" fmla="*/ 11 h 295"/>
                <a:gd name="T6" fmla="*/ 284 w 295"/>
                <a:gd name="T7" fmla="*/ 128 h 295"/>
                <a:gd name="T8" fmla="*/ 284 w 295"/>
                <a:gd name="T9" fmla="*/ 167 h 295"/>
                <a:gd name="T10" fmla="*/ 167 w 295"/>
                <a:gd name="T11" fmla="*/ 284 h 295"/>
                <a:gd name="T12" fmla="*/ 128 w 295"/>
                <a:gd name="T13" fmla="*/ 284 h 295"/>
                <a:gd name="T14" fmla="*/ 11 w 295"/>
                <a:gd name="T15" fmla="*/ 167 h 295"/>
                <a:gd name="T16" fmla="*/ 11 w 295"/>
                <a:gd name="T17" fmla="*/ 128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5" h="295">
                  <a:moveTo>
                    <a:pt x="11" y="128"/>
                  </a:moveTo>
                  <a:lnTo>
                    <a:pt x="128" y="11"/>
                  </a:lnTo>
                  <a:cubicBezTo>
                    <a:pt x="139" y="0"/>
                    <a:pt x="156" y="0"/>
                    <a:pt x="167" y="11"/>
                  </a:cubicBezTo>
                  <a:lnTo>
                    <a:pt x="284" y="128"/>
                  </a:lnTo>
                  <a:cubicBezTo>
                    <a:pt x="295" y="139"/>
                    <a:pt x="295" y="156"/>
                    <a:pt x="284" y="167"/>
                  </a:cubicBezTo>
                  <a:lnTo>
                    <a:pt x="167" y="284"/>
                  </a:lnTo>
                  <a:cubicBezTo>
                    <a:pt x="156" y="295"/>
                    <a:pt x="139" y="295"/>
                    <a:pt x="128" y="284"/>
                  </a:cubicBezTo>
                  <a:lnTo>
                    <a:pt x="11" y="167"/>
                  </a:lnTo>
                  <a:cubicBezTo>
                    <a:pt x="0" y="156"/>
                    <a:pt x="0" y="139"/>
                    <a:pt x="11" y="12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34" tIns="45717" rIns="91434" bIns="45717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16138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232"/>
    </mc:Choice>
    <mc:Fallback xmlns="">
      <p:transition advTm="4232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群組 2"/>
          <p:cNvGrpSpPr/>
          <p:nvPr/>
        </p:nvGrpSpPr>
        <p:grpSpPr>
          <a:xfrm>
            <a:off x="265738" y="268014"/>
            <a:ext cx="6408707" cy="640700"/>
            <a:chOff x="265738" y="268014"/>
            <a:chExt cx="6408707" cy="640700"/>
          </a:xfrm>
        </p:grpSpPr>
        <p:sp>
          <p:nvSpPr>
            <p:cNvPr id="55" name="TextBox 54"/>
            <p:cNvSpPr txBox="1"/>
            <p:nvPr/>
          </p:nvSpPr>
          <p:spPr>
            <a:xfrm>
              <a:off x="697780" y="323945"/>
              <a:ext cx="5976665" cy="584769"/>
            </a:xfrm>
            <a:prstGeom prst="rect">
              <a:avLst/>
            </a:prstGeom>
            <a:noFill/>
          </p:spPr>
          <p:txBody>
            <a:bodyPr wrap="square" lIns="91434" tIns="45717" rIns="91434" bIns="45717" rtlCol="0">
              <a:spAutoFit/>
            </a:bodyPr>
            <a:lstStyle>
              <a:defPPr>
                <a:defRPr lang="zh-CN"/>
              </a:defPPr>
              <a:lvl1pPr>
                <a:defRPr sz="3200">
                  <a:solidFill>
                    <a:schemeClr val="tx1">
                      <a:lumMod val="75000"/>
                    </a:schemeClr>
                  </a:solidFill>
                  <a:latin typeface="方正卡通简体" pitchFamily="65" charset="-122"/>
                  <a:ea typeface="方正卡通简体" pitchFamily="65" charset="-122"/>
                </a:defRPr>
              </a:lvl1pPr>
            </a:lstStyle>
            <a:p>
              <a:r>
                <a:rPr lang="en-US" altLang="zh-CN" b="1" dirty="0" smtClean="0">
                  <a:solidFill>
                    <a:schemeClr val="accent1"/>
                  </a:solidFill>
                  <a:latin typeface="微软雅黑"/>
                  <a:ea typeface="微软雅黑"/>
                </a:rPr>
                <a:t>Test</a:t>
              </a:r>
              <a:r>
                <a:rPr lang="zh-TW" altLang="en-US" b="1" dirty="0" smtClean="0">
                  <a:solidFill>
                    <a:schemeClr val="accent1"/>
                  </a:solidFill>
                  <a:latin typeface="微软雅黑"/>
                  <a:ea typeface="微软雅黑"/>
                </a:rPr>
                <a:t>結果</a:t>
              </a:r>
              <a:endParaRPr lang="zh-CN" altLang="en-US" b="1" dirty="0">
                <a:solidFill>
                  <a:schemeClr val="accent1"/>
                </a:solidFill>
                <a:latin typeface="微软雅黑"/>
                <a:ea typeface="微软雅黑"/>
              </a:endParaRPr>
            </a:p>
          </p:txBody>
        </p:sp>
        <p:grpSp>
          <p:nvGrpSpPr>
            <p:cNvPr id="2" name="群組 1"/>
            <p:cNvGrpSpPr/>
            <p:nvPr/>
          </p:nvGrpSpPr>
          <p:grpSpPr>
            <a:xfrm>
              <a:off x="265738" y="268014"/>
              <a:ext cx="438523" cy="622230"/>
              <a:chOff x="265738" y="268014"/>
              <a:chExt cx="438523" cy="622230"/>
            </a:xfrm>
          </p:grpSpPr>
          <p:sp>
            <p:nvSpPr>
              <p:cNvPr id="5" name="Freeform 5"/>
              <p:cNvSpPr>
                <a:spLocks/>
              </p:cNvSpPr>
              <p:nvPr/>
            </p:nvSpPr>
            <p:spPr bwMode="auto">
              <a:xfrm>
                <a:off x="269689" y="268014"/>
                <a:ext cx="262719" cy="266671"/>
              </a:xfrm>
              <a:custGeom>
                <a:avLst/>
                <a:gdLst>
                  <a:gd name="T0" fmla="*/ 11 w 295"/>
                  <a:gd name="T1" fmla="*/ 128 h 295"/>
                  <a:gd name="T2" fmla="*/ 128 w 295"/>
                  <a:gd name="T3" fmla="*/ 11 h 295"/>
                  <a:gd name="T4" fmla="*/ 167 w 295"/>
                  <a:gd name="T5" fmla="*/ 11 h 295"/>
                  <a:gd name="T6" fmla="*/ 284 w 295"/>
                  <a:gd name="T7" fmla="*/ 128 h 295"/>
                  <a:gd name="T8" fmla="*/ 284 w 295"/>
                  <a:gd name="T9" fmla="*/ 167 h 295"/>
                  <a:gd name="T10" fmla="*/ 167 w 295"/>
                  <a:gd name="T11" fmla="*/ 284 h 295"/>
                  <a:gd name="T12" fmla="*/ 128 w 295"/>
                  <a:gd name="T13" fmla="*/ 284 h 295"/>
                  <a:gd name="T14" fmla="*/ 11 w 295"/>
                  <a:gd name="T15" fmla="*/ 167 h 295"/>
                  <a:gd name="T16" fmla="*/ 11 w 295"/>
                  <a:gd name="T17" fmla="*/ 128 h 2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5" h="295">
                    <a:moveTo>
                      <a:pt x="11" y="128"/>
                    </a:moveTo>
                    <a:lnTo>
                      <a:pt x="128" y="11"/>
                    </a:lnTo>
                    <a:cubicBezTo>
                      <a:pt x="139" y="0"/>
                      <a:pt x="156" y="0"/>
                      <a:pt x="167" y="11"/>
                    </a:cubicBezTo>
                    <a:lnTo>
                      <a:pt x="284" y="128"/>
                    </a:lnTo>
                    <a:cubicBezTo>
                      <a:pt x="295" y="139"/>
                      <a:pt x="295" y="156"/>
                      <a:pt x="284" y="167"/>
                    </a:cubicBezTo>
                    <a:lnTo>
                      <a:pt x="167" y="284"/>
                    </a:lnTo>
                    <a:cubicBezTo>
                      <a:pt x="156" y="295"/>
                      <a:pt x="139" y="295"/>
                      <a:pt x="128" y="284"/>
                    </a:cubicBezTo>
                    <a:lnTo>
                      <a:pt x="11" y="167"/>
                    </a:lnTo>
                    <a:cubicBezTo>
                      <a:pt x="0" y="156"/>
                      <a:pt x="0" y="139"/>
                      <a:pt x="11" y="12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vert="horz" wrap="square" lIns="91434" tIns="45717" rIns="91434" bIns="45717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" name="Freeform 6"/>
              <p:cNvSpPr>
                <a:spLocks/>
              </p:cNvSpPr>
              <p:nvPr/>
            </p:nvSpPr>
            <p:spPr bwMode="auto">
              <a:xfrm>
                <a:off x="441542" y="441843"/>
                <a:ext cx="262719" cy="268645"/>
              </a:xfrm>
              <a:custGeom>
                <a:avLst/>
                <a:gdLst>
                  <a:gd name="T0" fmla="*/ 11 w 295"/>
                  <a:gd name="T1" fmla="*/ 128 h 295"/>
                  <a:gd name="T2" fmla="*/ 128 w 295"/>
                  <a:gd name="T3" fmla="*/ 11 h 295"/>
                  <a:gd name="T4" fmla="*/ 167 w 295"/>
                  <a:gd name="T5" fmla="*/ 11 h 295"/>
                  <a:gd name="T6" fmla="*/ 284 w 295"/>
                  <a:gd name="T7" fmla="*/ 128 h 295"/>
                  <a:gd name="T8" fmla="*/ 284 w 295"/>
                  <a:gd name="T9" fmla="*/ 167 h 295"/>
                  <a:gd name="T10" fmla="*/ 167 w 295"/>
                  <a:gd name="T11" fmla="*/ 284 h 295"/>
                  <a:gd name="T12" fmla="*/ 128 w 295"/>
                  <a:gd name="T13" fmla="*/ 284 h 295"/>
                  <a:gd name="T14" fmla="*/ 11 w 295"/>
                  <a:gd name="T15" fmla="*/ 167 h 295"/>
                  <a:gd name="T16" fmla="*/ 11 w 295"/>
                  <a:gd name="T17" fmla="*/ 128 h 2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5" h="295">
                    <a:moveTo>
                      <a:pt x="11" y="128"/>
                    </a:moveTo>
                    <a:lnTo>
                      <a:pt x="128" y="11"/>
                    </a:lnTo>
                    <a:cubicBezTo>
                      <a:pt x="139" y="0"/>
                      <a:pt x="156" y="0"/>
                      <a:pt x="167" y="11"/>
                    </a:cubicBezTo>
                    <a:lnTo>
                      <a:pt x="284" y="128"/>
                    </a:lnTo>
                    <a:cubicBezTo>
                      <a:pt x="295" y="139"/>
                      <a:pt x="295" y="156"/>
                      <a:pt x="284" y="167"/>
                    </a:cubicBezTo>
                    <a:lnTo>
                      <a:pt x="167" y="284"/>
                    </a:lnTo>
                    <a:cubicBezTo>
                      <a:pt x="156" y="295"/>
                      <a:pt x="139" y="295"/>
                      <a:pt x="128" y="284"/>
                    </a:cubicBezTo>
                    <a:lnTo>
                      <a:pt x="11" y="167"/>
                    </a:lnTo>
                    <a:cubicBezTo>
                      <a:pt x="0" y="156"/>
                      <a:pt x="0" y="139"/>
                      <a:pt x="11" y="12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vert="horz" wrap="square" lIns="91434" tIns="45717" rIns="91434" bIns="45717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" name="Freeform 7"/>
              <p:cNvSpPr>
                <a:spLocks/>
              </p:cNvSpPr>
              <p:nvPr/>
            </p:nvSpPr>
            <p:spPr bwMode="auto">
              <a:xfrm>
                <a:off x="265738" y="623573"/>
                <a:ext cx="260742" cy="266671"/>
              </a:xfrm>
              <a:custGeom>
                <a:avLst/>
                <a:gdLst>
                  <a:gd name="T0" fmla="*/ 11 w 295"/>
                  <a:gd name="T1" fmla="*/ 128 h 295"/>
                  <a:gd name="T2" fmla="*/ 128 w 295"/>
                  <a:gd name="T3" fmla="*/ 11 h 295"/>
                  <a:gd name="T4" fmla="*/ 167 w 295"/>
                  <a:gd name="T5" fmla="*/ 11 h 295"/>
                  <a:gd name="T6" fmla="*/ 284 w 295"/>
                  <a:gd name="T7" fmla="*/ 128 h 295"/>
                  <a:gd name="T8" fmla="*/ 284 w 295"/>
                  <a:gd name="T9" fmla="*/ 167 h 295"/>
                  <a:gd name="T10" fmla="*/ 167 w 295"/>
                  <a:gd name="T11" fmla="*/ 284 h 295"/>
                  <a:gd name="T12" fmla="*/ 128 w 295"/>
                  <a:gd name="T13" fmla="*/ 284 h 295"/>
                  <a:gd name="T14" fmla="*/ 11 w 295"/>
                  <a:gd name="T15" fmla="*/ 167 h 295"/>
                  <a:gd name="T16" fmla="*/ 11 w 295"/>
                  <a:gd name="T17" fmla="*/ 128 h 2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5" h="295">
                    <a:moveTo>
                      <a:pt x="11" y="128"/>
                    </a:moveTo>
                    <a:lnTo>
                      <a:pt x="128" y="11"/>
                    </a:lnTo>
                    <a:cubicBezTo>
                      <a:pt x="139" y="0"/>
                      <a:pt x="156" y="0"/>
                      <a:pt x="167" y="11"/>
                    </a:cubicBezTo>
                    <a:lnTo>
                      <a:pt x="284" y="128"/>
                    </a:lnTo>
                    <a:cubicBezTo>
                      <a:pt x="295" y="139"/>
                      <a:pt x="295" y="156"/>
                      <a:pt x="284" y="167"/>
                    </a:cubicBezTo>
                    <a:lnTo>
                      <a:pt x="167" y="284"/>
                    </a:lnTo>
                    <a:cubicBezTo>
                      <a:pt x="156" y="295"/>
                      <a:pt x="139" y="295"/>
                      <a:pt x="128" y="284"/>
                    </a:cubicBezTo>
                    <a:lnTo>
                      <a:pt x="11" y="167"/>
                    </a:lnTo>
                    <a:cubicBezTo>
                      <a:pt x="0" y="156"/>
                      <a:pt x="0" y="139"/>
                      <a:pt x="11" y="12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vert="horz" wrap="square" lIns="91434" tIns="45717" rIns="91434" bIns="45717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4" name="群組 3"/>
          <p:cNvGrpSpPr/>
          <p:nvPr/>
        </p:nvGrpSpPr>
        <p:grpSpPr>
          <a:xfrm>
            <a:off x="0" y="5877272"/>
            <a:ext cx="12196763" cy="648072"/>
            <a:chOff x="0" y="5877272"/>
            <a:chExt cx="12196763" cy="648072"/>
          </a:xfrm>
        </p:grpSpPr>
        <p:sp>
          <p:nvSpPr>
            <p:cNvPr id="16" name="矩形 15"/>
            <p:cNvSpPr/>
            <p:nvPr/>
          </p:nvSpPr>
          <p:spPr bwMode="auto">
            <a:xfrm>
              <a:off x="0" y="5877272"/>
              <a:ext cx="12196763" cy="648072"/>
            </a:xfrm>
            <a:prstGeom prst="rect">
              <a:avLst/>
            </a:prstGeom>
            <a:solidFill>
              <a:schemeClr val="accent4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34" tIns="45717" rIns="91434" bIns="45717" numCol="1" rtlCol="0" anchor="t" anchorCtr="0" compatLnSpc="1">
              <a:prstTxWarp prst="textNoShape">
                <a:avLst/>
              </a:prstTxWarp>
            </a:bodyPr>
            <a:lstStyle/>
            <a:p>
              <a:pPr defTabSz="914339"/>
              <a:endParaRPr lang="zh-CN" altLang="en-US" sz="1700"/>
            </a:p>
          </p:txBody>
        </p:sp>
        <p:sp>
          <p:nvSpPr>
            <p:cNvPr id="13" name="TextBox 16"/>
            <p:cNvSpPr txBox="1"/>
            <p:nvPr/>
          </p:nvSpPr>
          <p:spPr>
            <a:xfrm>
              <a:off x="1251207" y="6016645"/>
              <a:ext cx="2175738" cy="369326"/>
            </a:xfrm>
            <a:prstGeom prst="rect">
              <a:avLst/>
            </a:prstGeom>
            <a:noFill/>
          </p:spPr>
          <p:txBody>
            <a:bodyPr wrap="square" lIns="91434" tIns="45717" rIns="91434" bIns="45717" rtlCol="0">
              <a:spAutoFit/>
            </a:bodyPr>
            <a:lstStyle/>
            <a:p>
              <a:pPr algn="ctr"/>
              <a:r>
                <a:rPr lang="en-US" altLang="zh-CN" b="1" dirty="0" smtClean="0">
                  <a:solidFill>
                    <a:schemeClr val="accent2"/>
                  </a:solidFill>
                  <a:latin typeface="+mn-ea"/>
                  <a:ea typeface="+mn-ea"/>
                </a:rPr>
                <a:t>Test1</a:t>
              </a:r>
              <a:endParaRPr lang="en-US" altLang="zh-CN" b="1" dirty="0">
                <a:solidFill>
                  <a:schemeClr val="accent2"/>
                </a:solidFill>
                <a:latin typeface="+mn-ea"/>
                <a:ea typeface="+mn-ea"/>
              </a:endParaRPr>
            </a:p>
          </p:txBody>
        </p:sp>
        <p:sp>
          <p:nvSpPr>
            <p:cNvPr id="14" name="TextBox 18"/>
            <p:cNvSpPr txBox="1"/>
            <p:nvPr/>
          </p:nvSpPr>
          <p:spPr>
            <a:xfrm>
              <a:off x="5073161" y="6016645"/>
              <a:ext cx="2175738" cy="369326"/>
            </a:xfrm>
            <a:prstGeom prst="rect">
              <a:avLst/>
            </a:prstGeom>
            <a:noFill/>
          </p:spPr>
          <p:txBody>
            <a:bodyPr wrap="square" lIns="91434" tIns="45717" rIns="91434" bIns="45717" rtlCol="0">
              <a:spAutoFit/>
            </a:bodyPr>
            <a:lstStyle/>
            <a:p>
              <a:pPr algn="ctr"/>
              <a:r>
                <a:rPr lang="en-US" altLang="zh-CN" b="1" dirty="0" smtClean="0">
                  <a:solidFill>
                    <a:schemeClr val="accent2"/>
                  </a:solidFill>
                  <a:latin typeface="+mn-ea"/>
                  <a:ea typeface="+mn-ea"/>
                </a:rPr>
                <a:t>Test4</a:t>
              </a:r>
              <a:endParaRPr lang="en-US" altLang="zh-CN" b="1" dirty="0">
                <a:solidFill>
                  <a:schemeClr val="accent2"/>
                </a:solidFill>
                <a:latin typeface="+mn-ea"/>
                <a:ea typeface="+mn-ea"/>
              </a:endParaRPr>
            </a:p>
          </p:txBody>
        </p:sp>
        <p:sp>
          <p:nvSpPr>
            <p:cNvPr id="15" name="TextBox 20"/>
            <p:cNvSpPr txBox="1"/>
            <p:nvPr/>
          </p:nvSpPr>
          <p:spPr>
            <a:xfrm>
              <a:off x="9088258" y="6016645"/>
              <a:ext cx="2175738" cy="369326"/>
            </a:xfrm>
            <a:prstGeom prst="rect">
              <a:avLst/>
            </a:prstGeom>
            <a:noFill/>
          </p:spPr>
          <p:txBody>
            <a:bodyPr wrap="square" lIns="91434" tIns="45717" rIns="91434" bIns="45717" rtlCol="0">
              <a:spAutoFit/>
            </a:bodyPr>
            <a:lstStyle/>
            <a:p>
              <a:pPr algn="ctr"/>
              <a:r>
                <a:rPr lang="en-US" altLang="zh-CN" b="1" dirty="0" smtClean="0">
                  <a:solidFill>
                    <a:schemeClr val="accent2"/>
                  </a:solidFill>
                  <a:latin typeface="+mn-ea"/>
                  <a:ea typeface="+mn-ea"/>
                </a:rPr>
                <a:t>Test6-4</a:t>
              </a:r>
              <a:endParaRPr lang="en-US" altLang="zh-CN" b="1" dirty="0">
                <a:solidFill>
                  <a:schemeClr val="accent2"/>
                </a:solidFill>
                <a:latin typeface="+mn-ea"/>
                <a:ea typeface="+mn-ea"/>
              </a:endParaRPr>
            </a:p>
          </p:txBody>
        </p:sp>
      </p:grpSp>
      <p:pic>
        <p:nvPicPr>
          <p:cNvPr id="9" name="圖片 8"/>
          <p:cNvPicPr preferRelativeResize="0"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752" y="950424"/>
            <a:ext cx="2988000" cy="4928400"/>
          </a:xfrm>
          <a:prstGeom prst="rect">
            <a:avLst/>
          </a:prstGeom>
        </p:spPr>
      </p:pic>
      <p:pic>
        <p:nvPicPr>
          <p:cNvPr id="10" name="圖片 9"/>
          <p:cNvPicPr preferRelativeResize="0"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9155" y="969085"/>
            <a:ext cx="2988000" cy="4928400"/>
          </a:xfrm>
          <a:prstGeom prst="rect">
            <a:avLst/>
          </a:prstGeom>
        </p:spPr>
      </p:pic>
      <p:pic>
        <p:nvPicPr>
          <p:cNvPr id="11" name="圖片 10"/>
          <p:cNvPicPr preferRelativeResize="0"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378" y="951804"/>
            <a:ext cx="2988000" cy="492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469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624"/>
    </mc:Choice>
    <mc:Fallback xmlns="">
      <p:transition advTm="3624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群組 16"/>
          <p:cNvGrpSpPr/>
          <p:nvPr/>
        </p:nvGrpSpPr>
        <p:grpSpPr>
          <a:xfrm>
            <a:off x="265738" y="268014"/>
            <a:ext cx="6408707" cy="640700"/>
            <a:chOff x="265738" y="268014"/>
            <a:chExt cx="6408707" cy="640700"/>
          </a:xfrm>
        </p:grpSpPr>
        <p:sp>
          <p:nvSpPr>
            <p:cNvPr id="18" name="TextBox 54"/>
            <p:cNvSpPr txBox="1"/>
            <p:nvPr/>
          </p:nvSpPr>
          <p:spPr>
            <a:xfrm>
              <a:off x="697780" y="323945"/>
              <a:ext cx="5976665" cy="584769"/>
            </a:xfrm>
            <a:prstGeom prst="rect">
              <a:avLst/>
            </a:prstGeom>
            <a:noFill/>
          </p:spPr>
          <p:txBody>
            <a:bodyPr wrap="square" lIns="91434" tIns="45717" rIns="91434" bIns="45717" rtlCol="0">
              <a:spAutoFit/>
            </a:bodyPr>
            <a:lstStyle>
              <a:defPPr>
                <a:defRPr lang="zh-CN"/>
              </a:defPPr>
              <a:lvl1pPr>
                <a:defRPr sz="3200">
                  <a:solidFill>
                    <a:schemeClr val="tx1">
                      <a:lumMod val="75000"/>
                    </a:schemeClr>
                  </a:solidFill>
                  <a:latin typeface="方正卡通简体" pitchFamily="65" charset="-122"/>
                  <a:ea typeface="方正卡通简体" pitchFamily="65" charset="-122"/>
                </a:defRPr>
              </a:lvl1pPr>
            </a:lstStyle>
            <a:p>
              <a:r>
                <a:rPr lang="en-US" altLang="zh-CN" b="1" dirty="0" smtClean="0">
                  <a:solidFill>
                    <a:schemeClr val="accent1"/>
                  </a:solidFill>
                  <a:latin typeface="微软雅黑"/>
                  <a:ea typeface="微软雅黑"/>
                </a:rPr>
                <a:t>Test</a:t>
              </a:r>
              <a:r>
                <a:rPr lang="zh-TW" altLang="en-US" b="1" dirty="0" smtClean="0">
                  <a:solidFill>
                    <a:schemeClr val="accent1"/>
                  </a:solidFill>
                  <a:latin typeface="微软雅黑"/>
                  <a:ea typeface="微软雅黑"/>
                </a:rPr>
                <a:t>結果</a:t>
              </a:r>
              <a:endParaRPr lang="zh-CN" altLang="en-US" b="1" dirty="0">
                <a:solidFill>
                  <a:schemeClr val="accent1"/>
                </a:solidFill>
                <a:latin typeface="微软雅黑"/>
                <a:ea typeface="微软雅黑"/>
              </a:endParaRPr>
            </a:p>
          </p:txBody>
        </p:sp>
        <p:grpSp>
          <p:nvGrpSpPr>
            <p:cNvPr id="19" name="群組 18"/>
            <p:cNvGrpSpPr/>
            <p:nvPr/>
          </p:nvGrpSpPr>
          <p:grpSpPr>
            <a:xfrm>
              <a:off x="265738" y="268014"/>
              <a:ext cx="438523" cy="622230"/>
              <a:chOff x="265738" y="268014"/>
              <a:chExt cx="438523" cy="622230"/>
            </a:xfrm>
          </p:grpSpPr>
          <p:sp>
            <p:nvSpPr>
              <p:cNvPr id="21" name="Freeform 5"/>
              <p:cNvSpPr>
                <a:spLocks/>
              </p:cNvSpPr>
              <p:nvPr/>
            </p:nvSpPr>
            <p:spPr bwMode="auto">
              <a:xfrm>
                <a:off x="269689" y="268014"/>
                <a:ext cx="262719" cy="266671"/>
              </a:xfrm>
              <a:custGeom>
                <a:avLst/>
                <a:gdLst>
                  <a:gd name="T0" fmla="*/ 11 w 295"/>
                  <a:gd name="T1" fmla="*/ 128 h 295"/>
                  <a:gd name="T2" fmla="*/ 128 w 295"/>
                  <a:gd name="T3" fmla="*/ 11 h 295"/>
                  <a:gd name="T4" fmla="*/ 167 w 295"/>
                  <a:gd name="T5" fmla="*/ 11 h 295"/>
                  <a:gd name="T6" fmla="*/ 284 w 295"/>
                  <a:gd name="T7" fmla="*/ 128 h 295"/>
                  <a:gd name="T8" fmla="*/ 284 w 295"/>
                  <a:gd name="T9" fmla="*/ 167 h 295"/>
                  <a:gd name="T10" fmla="*/ 167 w 295"/>
                  <a:gd name="T11" fmla="*/ 284 h 295"/>
                  <a:gd name="T12" fmla="*/ 128 w 295"/>
                  <a:gd name="T13" fmla="*/ 284 h 295"/>
                  <a:gd name="T14" fmla="*/ 11 w 295"/>
                  <a:gd name="T15" fmla="*/ 167 h 295"/>
                  <a:gd name="T16" fmla="*/ 11 w 295"/>
                  <a:gd name="T17" fmla="*/ 128 h 2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5" h="295">
                    <a:moveTo>
                      <a:pt x="11" y="128"/>
                    </a:moveTo>
                    <a:lnTo>
                      <a:pt x="128" y="11"/>
                    </a:lnTo>
                    <a:cubicBezTo>
                      <a:pt x="139" y="0"/>
                      <a:pt x="156" y="0"/>
                      <a:pt x="167" y="11"/>
                    </a:cubicBezTo>
                    <a:lnTo>
                      <a:pt x="284" y="128"/>
                    </a:lnTo>
                    <a:cubicBezTo>
                      <a:pt x="295" y="139"/>
                      <a:pt x="295" y="156"/>
                      <a:pt x="284" y="167"/>
                    </a:cubicBezTo>
                    <a:lnTo>
                      <a:pt x="167" y="284"/>
                    </a:lnTo>
                    <a:cubicBezTo>
                      <a:pt x="156" y="295"/>
                      <a:pt x="139" y="295"/>
                      <a:pt x="128" y="284"/>
                    </a:cubicBezTo>
                    <a:lnTo>
                      <a:pt x="11" y="167"/>
                    </a:lnTo>
                    <a:cubicBezTo>
                      <a:pt x="0" y="156"/>
                      <a:pt x="0" y="139"/>
                      <a:pt x="11" y="12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vert="horz" wrap="square" lIns="91434" tIns="45717" rIns="91434" bIns="45717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" name="Freeform 6"/>
              <p:cNvSpPr>
                <a:spLocks/>
              </p:cNvSpPr>
              <p:nvPr/>
            </p:nvSpPr>
            <p:spPr bwMode="auto">
              <a:xfrm>
                <a:off x="441542" y="441843"/>
                <a:ext cx="262719" cy="268645"/>
              </a:xfrm>
              <a:custGeom>
                <a:avLst/>
                <a:gdLst>
                  <a:gd name="T0" fmla="*/ 11 w 295"/>
                  <a:gd name="T1" fmla="*/ 128 h 295"/>
                  <a:gd name="T2" fmla="*/ 128 w 295"/>
                  <a:gd name="T3" fmla="*/ 11 h 295"/>
                  <a:gd name="T4" fmla="*/ 167 w 295"/>
                  <a:gd name="T5" fmla="*/ 11 h 295"/>
                  <a:gd name="T6" fmla="*/ 284 w 295"/>
                  <a:gd name="T7" fmla="*/ 128 h 295"/>
                  <a:gd name="T8" fmla="*/ 284 w 295"/>
                  <a:gd name="T9" fmla="*/ 167 h 295"/>
                  <a:gd name="T10" fmla="*/ 167 w 295"/>
                  <a:gd name="T11" fmla="*/ 284 h 295"/>
                  <a:gd name="T12" fmla="*/ 128 w 295"/>
                  <a:gd name="T13" fmla="*/ 284 h 295"/>
                  <a:gd name="T14" fmla="*/ 11 w 295"/>
                  <a:gd name="T15" fmla="*/ 167 h 295"/>
                  <a:gd name="T16" fmla="*/ 11 w 295"/>
                  <a:gd name="T17" fmla="*/ 128 h 2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5" h="295">
                    <a:moveTo>
                      <a:pt x="11" y="128"/>
                    </a:moveTo>
                    <a:lnTo>
                      <a:pt x="128" y="11"/>
                    </a:lnTo>
                    <a:cubicBezTo>
                      <a:pt x="139" y="0"/>
                      <a:pt x="156" y="0"/>
                      <a:pt x="167" y="11"/>
                    </a:cubicBezTo>
                    <a:lnTo>
                      <a:pt x="284" y="128"/>
                    </a:lnTo>
                    <a:cubicBezTo>
                      <a:pt x="295" y="139"/>
                      <a:pt x="295" y="156"/>
                      <a:pt x="284" y="167"/>
                    </a:cubicBezTo>
                    <a:lnTo>
                      <a:pt x="167" y="284"/>
                    </a:lnTo>
                    <a:cubicBezTo>
                      <a:pt x="156" y="295"/>
                      <a:pt x="139" y="295"/>
                      <a:pt x="128" y="284"/>
                    </a:cubicBezTo>
                    <a:lnTo>
                      <a:pt x="11" y="167"/>
                    </a:lnTo>
                    <a:cubicBezTo>
                      <a:pt x="0" y="156"/>
                      <a:pt x="0" y="139"/>
                      <a:pt x="11" y="12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vert="horz" wrap="square" lIns="91434" tIns="45717" rIns="91434" bIns="45717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" name="Freeform 7"/>
              <p:cNvSpPr>
                <a:spLocks/>
              </p:cNvSpPr>
              <p:nvPr/>
            </p:nvSpPr>
            <p:spPr bwMode="auto">
              <a:xfrm>
                <a:off x="265738" y="623573"/>
                <a:ext cx="260742" cy="266671"/>
              </a:xfrm>
              <a:custGeom>
                <a:avLst/>
                <a:gdLst>
                  <a:gd name="T0" fmla="*/ 11 w 295"/>
                  <a:gd name="T1" fmla="*/ 128 h 295"/>
                  <a:gd name="T2" fmla="*/ 128 w 295"/>
                  <a:gd name="T3" fmla="*/ 11 h 295"/>
                  <a:gd name="T4" fmla="*/ 167 w 295"/>
                  <a:gd name="T5" fmla="*/ 11 h 295"/>
                  <a:gd name="T6" fmla="*/ 284 w 295"/>
                  <a:gd name="T7" fmla="*/ 128 h 295"/>
                  <a:gd name="T8" fmla="*/ 284 w 295"/>
                  <a:gd name="T9" fmla="*/ 167 h 295"/>
                  <a:gd name="T10" fmla="*/ 167 w 295"/>
                  <a:gd name="T11" fmla="*/ 284 h 295"/>
                  <a:gd name="T12" fmla="*/ 128 w 295"/>
                  <a:gd name="T13" fmla="*/ 284 h 295"/>
                  <a:gd name="T14" fmla="*/ 11 w 295"/>
                  <a:gd name="T15" fmla="*/ 167 h 295"/>
                  <a:gd name="T16" fmla="*/ 11 w 295"/>
                  <a:gd name="T17" fmla="*/ 128 h 2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5" h="295">
                    <a:moveTo>
                      <a:pt x="11" y="128"/>
                    </a:moveTo>
                    <a:lnTo>
                      <a:pt x="128" y="11"/>
                    </a:lnTo>
                    <a:cubicBezTo>
                      <a:pt x="139" y="0"/>
                      <a:pt x="156" y="0"/>
                      <a:pt x="167" y="11"/>
                    </a:cubicBezTo>
                    <a:lnTo>
                      <a:pt x="284" y="128"/>
                    </a:lnTo>
                    <a:cubicBezTo>
                      <a:pt x="295" y="139"/>
                      <a:pt x="295" y="156"/>
                      <a:pt x="284" y="167"/>
                    </a:cubicBezTo>
                    <a:lnTo>
                      <a:pt x="167" y="284"/>
                    </a:lnTo>
                    <a:cubicBezTo>
                      <a:pt x="156" y="295"/>
                      <a:pt x="139" y="295"/>
                      <a:pt x="128" y="284"/>
                    </a:cubicBezTo>
                    <a:lnTo>
                      <a:pt x="11" y="167"/>
                    </a:lnTo>
                    <a:cubicBezTo>
                      <a:pt x="0" y="156"/>
                      <a:pt x="0" y="139"/>
                      <a:pt x="11" y="12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vert="horz" wrap="square" lIns="91434" tIns="45717" rIns="91434" bIns="45717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26" name="矩形 25"/>
          <p:cNvSpPr/>
          <p:nvPr/>
        </p:nvSpPr>
        <p:spPr bwMode="auto">
          <a:xfrm>
            <a:off x="0" y="5877272"/>
            <a:ext cx="12196763" cy="648072"/>
          </a:xfrm>
          <a:prstGeom prst="rect">
            <a:avLst/>
          </a:prstGeom>
          <a:solidFill>
            <a:schemeClr val="accent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34" tIns="45717" rIns="91434" bIns="45717" numCol="1" rtlCol="0" anchor="t" anchorCtr="0" compatLnSpc="1">
            <a:prstTxWarp prst="textNoShape">
              <a:avLst/>
            </a:prstTxWarp>
          </a:bodyPr>
          <a:lstStyle/>
          <a:p>
            <a:pPr defTabSz="914339"/>
            <a:endParaRPr lang="zh-CN" altLang="en-US" sz="1700"/>
          </a:p>
        </p:txBody>
      </p:sp>
      <p:sp>
        <p:nvSpPr>
          <p:cNvPr id="27" name="TextBox 16"/>
          <p:cNvSpPr txBox="1"/>
          <p:nvPr/>
        </p:nvSpPr>
        <p:spPr>
          <a:xfrm>
            <a:off x="1251207" y="6016645"/>
            <a:ext cx="2175738" cy="369326"/>
          </a:xfrm>
          <a:prstGeom prst="rect">
            <a:avLst/>
          </a:prstGeom>
          <a:noFill/>
        </p:spPr>
        <p:txBody>
          <a:bodyPr wrap="square" lIns="91434" tIns="45717" rIns="91434" bIns="45717" rtlCol="0">
            <a:spAutoFit/>
          </a:bodyPr>
          <a:lstStyle/>
          <a:p>
            <a:pPr algn="ctr"/>
            <a:r>
              <a:rPr lang="en-US" altLang="zh-CN" b="1" dirty="0" smtClean="0">
                <a:solidFill>
                  <a:schemeClr val="accent2"/>
                </a:solidFill>
                <a:latin typeface="+mn-ea"/>
                <a:ea typeface="+mn-ea"/>
              </a:rPr>
              <a:t>Test1</a:t>
            </a:r>
            <a:endParaRPr lang="en-US" altLang="zh-CN" b="1" dirty="0">
              <a:solidFill>
                <a:schemeClr val="accent2"/>
              </a:solidFill>
              <a:latin typeface="+mn-ea"/>
              <a:ea typeface="+mn-ea"/>
            </a:endParaRPr>
          </a:p>
        </p:txBody>
      </p:sp>
      <p:sp>
        <p:nvSpPr>
          <p:cNvPr id="28" name="TextBox 18"/>
          <p:cNvSpPr txBox="1"/>
          <p:nvPr/>
        </p:nvSpPr>
        <p:spPr>
          <a:xfrm>
            <a:off x="5073161" y="6016645"/>
            <a:ext cx="2175738" cy="369326"/>
          </a:xfrm>
          <a:prstGeom prst="rect">
            <a:avLst/>
          </a:prstGeom>
          <a:noFill/>
        </p:spPr>
        <p:txBody>
          <a:bodyPr wrap="square" lIns="91434" tIns="45717" rIns="91434" bIns="45717" rtlCol="0">
            <a:spAutoFit/>
          </a:bodyPr>
          <a:lstStyle/>
          <a:p>
            <a:pPr algn="ctr"/>
            <a:r>
              <a:rPr lang="en-US" altLang="zh-CN" b="1" dirty="0" smtClean="0">
                <a:solidFill>
                  <a:schemeClr val="accent2"/>
                </a:solidFill>
                <a:latin typeface="+mn-ea"/>
                <a:ea typeface="+mn-ea"/>
              </a:rPr>
              <a:t>Test4</a:t>
            </a:r>
            <a:endParaRPr lang="en-US" altLang="zh-CN" b="1" dirty="0">
              <a:solidFill>
                <a:schemeClr val="accent2"/>
              </a:solidFill>
              <a:latin typeface="+mn-ea"/>
              <a:ea typeface="+mn-ea"/>
            </a:endParaRPr>
          </a:p>
        </p:txBody>
      </p:sp>
      <p:sp>
        <p:nvSpPr>
          <p:cNvPr id="29" name="TextBox 20"/>
          <p:cNvSpPr txBox="1"/>
          <p:nvPr/>
        </p:nvSpPr>
        <p:spPr>
          <a:xfrm>
            <a:off x="9088258" y="6016645"/>
            <a:ext cx="2175738" cy="369326"/>
          </a:xfrm>
          <a:prstGeom prst="rect">
            <a:avLst/>
          </a:prstGeom>
          <a:noFill/>
        </p:spPr>
        <p:txBody>
          <a:bodyPr wrap="square" lIns="91434" tIns="45717" rIns="91434" bIns="45717" rtlCol="0">
            <a:spAutoFit/>
          </a:bodyPr>
          <a:lstStyle/>
          <a:p>
            <a:pPr algn="ctr"/>
            <a:r>
              <a:rPr lang="en-US" altLang="zh-CN" b="1" dirty="0" smtClean="0">
                <a:solidFill>
                  <a:schemeClr val="accent2"/>
                </a:solidFill>
                <a:latin typeface="+mn-ea"/>
                <a:ea typeface="+mn-ea"/>
              </a:rPr>
              <a:t>Test6-4</a:t>
            </a:r>
            <a:endParaRPr lang="en-US" altLang="zh-CN" b="1" dirty="0">
              <a:solidFill>
                <a:schemeClr val="accent2"/>
              </a:solidFill>
              <a:latin typeface="+mn-ea"/>
              <a:ea typeface="+mn-ea"/>
            </a:endParaRPr>
          </a:p>
        </p:txBody>
      </p:sp>
      <p:pic>
        <p:nvPicPr>
          <p:cNvPr id="2" name="圖片 1"/>
          <p:cNvPicPr preferRelativeResize="0"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016" y="948872"/>
            <a:ext cx="2988000" cy="4928400"/>
          </a:xfrm>
          <a:prstGeom prst="rect">
            <a:avLst/>
          </a:prstGeom>
        </p:spPr>
      </p:pic>
      <p:pic>
        <p:nvPicPr>
          <p:cNvPr id="3" name="圖片 2"/>
          <p:cNvPicPr preferRelativeResize="0"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9334" y="948872"/>
            <a:ext cx="2988000" cy="4928400"/>
          </a:xfrm>
          <a:prstGeom prst="rect">
            <a:avLst/>
          </a:prstGeom>
        </p:spPr>
      </p:pic>
      <p:pic>
        <p:nvPicPr>
          <p:cNvPr id="4" name="圖片 3"/>
          <p:cNvPicPr preferRelativeResize="0"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6652" y="948872"/>
            <a:ext cx="2988000" cy="492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818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624"/>
    </mc:Choice>
    <mc:Fallback xmlns="">
      <p:transition advTm="3624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/>
        </p:nvSpPr>
        <p:spPr bwMode="auto">
          <a:xfrm>
            <a:off x="0" y="5877272"/>
            <a:ext cx="12196763" cy="648072"/>
          </a:xfrm>
          <a:prstGeom prst="rect">
            <a:avLst/>
          </a:prstGeom>
          <a:solidFill>
            <a:schemeClr val="accent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34" tIns="45717" rIns="91434" bIns="45717" numCol="1" rtlCol="0" anchor="t" anchorCtr="0" compatLnSpc="1">
            <a:prstTxWarp prst="textNoShape">
              <a:avLst/>
            </a:prstTxWarp>
          </a:bodyPr>
          <a:lstStyle/>
          <a:p>
            <a:pPr defTabSz="914339"/>
            <a:endParaRPr lang="zh-CN" altLang="en-US" sz="1700"/>
          </a:p>
        </p:txBody>
      </p:sp>
      <p:sp>
        <p:nvSpPr>
          <p:cNvPr id="17" name="TextBox 16"/>
          <p:cNvSpPr txBox="1"/>
          <p:nvPr/>
        </p:nvSpPr>
        <p:spPr>
          <a:xfrm>
            <a:off x="1251207" y="6016645"/>
            <a:ext cx="2175738" cy="369326"/>
          </a:xfrm>
          <a:prstGeom prst="rect">
            <a:avLst/>
          </a:prstGeom>
          <a:noFill/>
        </p:spPr>
        <p:txBody>
          <a:bodyPr wrap="square" lIns="91434" tIns="45717" rIns="91434" bIns="45717" rtlCol="0">
            <a:spAutoFit/>
          </a:bodyPr>
          <a:lstStyle/>
          <a:p>
            <a:pPr algn="ctr"/>
            <a:r>
              <a:rPr lang="en-US" altLang="zh-CN" b="1" dirty="0" smtClean="0">
                <a:solidFill>
                  <a:schemeClr val="accent2"/>
                </a:solidFill>
                <a:latin typeface="+mn-ea"/>
                <a:ea typeface="+mn-ea"/>
              </a:rPr>
              <a:t>Test1</a:t>
            </a:r>
            <a:endParaRPr lang="en-US" altLang="zh-CN" b="1" dirty="0">
              <a:solidFill>
                <a:schemeClr val="accent2"/>
              </a:solidFill>
              <a:latin typeface="+mn-ea"/>
              <a:ea typeface="+mn-ea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073161" y="6016645"/>
            <a:ext cx="2175738" cy="369326"/>
          </a:xfrm>
          <a:prstGeom prst="rect">
            <a:avLst/>
          </a:prstGeom>
          <a:noFill/>
        </p:spPr>
        <p:txBody>
          <a:bodyPr wrap="square" lIns="91434" tIns="45717" rIns="91434" bIns="45717" rtlCol="0">
            <a:spAutoFit/>
          </a:bodyPr>
          <a:lstStyle/>
          <a:p>
            <a:pPr algn="ctr"/>
            <a:r>
              <a:rPr lang="en-US" altLang="zh-CN" b="1" dirty="0" smtClean="0">
                <a:solidFill>
                  <a:schemeClr val="accent2"/>
                </a:solidFill>
                <a:latin typeface="+mn-ea"/>
                <a:ea typeface="+mn-ea"/>
              </a:rPr>
              <a:t>Test4</a:t>
            </a:r>
            <a:endParaRPr lang="en-US" altLang="zh-CN" b="1" dirty="0">
              <a:solidFill>
                <a:schemeClr val="accent2"/>
              </a:solidFill>
              <a:latin typeface="+mn-ea"/>
              <a:ea typeface="+mn-ea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9088258" y="6016645"/>
            <a:ext cx="2175738" cy="369326"/>
          </a:xfrm>
          <a:prstGeom prst="rect">
            <a:avLst/>
          </a:prstGeom>
          <a:noFill/>
        </p:spPr>
        <p:txBody>
          <a:bodyPr wrap="square" lIns="91434" tIns="45717" rIns="91434" bIns="45717" rtlCol="0">
            <a:spAutoFit/>
          </a:bodyPr>
          <a:lstStyle/>
          <a:p>
            <a:pPr algn="ctr"/>
            <a:r>
              <a:rPr lang="en-US" altLang="zh-CN" b="1" dirty="0" smtClean="0">
                <a:solidFill>
                  <a:schemeClr val="accent2"/>
                </a:solidFill>
                <a:latin typeface="+mn-ea"/>
                <a:ea typeface="+mn-ea"/>
              </a:rPr>
              <a:t>Test6-4</a:t>
            </a:r>
            <a:endParaRPr lang="en-US" altLang="zh-CN" b="1" dirty="0">
              <a:solidFill>
                <a:schemeClr val="accent2"/>
              </a:solidFill>
              <a:latin typeface="+mn-ea"/>
              <a:ea typeface="+mn-ea"/>
            </a:endParaRPr>
          </a:p>
        </p:txBody>
      </p:sp>
      <p:grpSp>
        <p:nvGrpSpPr>
          <p:cNvPr id="18" name="群組 17"/>
          <p:cNvGrpSpPr/>
          <p:nvPr/>
        </p:nvGrpSpPr>
        <p:grpSpPr>
          <a:xfrm>
            <a:off x="265738" y="268014"/>
            <a:ext cx="6408707" cy="640700"/>
            <a:chOff x="265738" y="268014"/>
            <a:chExt cx="6408707" cy="640700"/>
          </a:xfrm>
        </p:grpSpPr>
        <p:sp>
          <p:nvSpPr>
            <p:cNvPr id="20" name="TextBox 54"/>
            <p:cNvSpPr txBox="1"/>
            <p:nvPr/>
          </p:nvSpPr>
          <p:spPr>
            <a:xfrm>
              <a:off x="697780" y="323945"/>
              <a:ext cx="5976665" cy="584769"/>
            </a:xfrm>
            <a:prstGeom prst="rect">
              <a:avLst/>
            </a:prstGeom>
            <a:noFill/>
          </p:spPr>
          <p:txBody>
            <a:bodyPr wrap="square" lIns="91434" tIns="45717" rIns="91434" bIns="45717" rtlCol="0">
              <a:spAutoFit/>
            </a:bodyPr>
            <a:lstStyle>
              <a:defPPr>
                <a:defRPr lang="zh-CN"/>
              </a:defPPr>
              <a:lvl1pPr>
                <a:defRPr sz="3200">
                  <a:solidFill>
                    <a:schemeClr val="tx1">
                      <a:lumMod val="75000"/>
                    </a:schemeClr>
                  </a:solidFill>
                  <a:latin typeface="方正卡通简体" pitchFamily="65" charset="-122"/>
                  <a:ea typeface="方正卡通简体" pitchFamily="65" charset="-122"/>
                </a:defRPr>
              </a:lvl1pPr>
            </a:lstStyle>
            <a:p>
              <a:r>
                <a:rPr lang="en-US" altLang="zh-CN" b="1" dirty="0" smtClean="0">
                  <a:solidFill>
                    <a:schemeClr val="accent1"/>
                  </a:solidFill>
                  <a:latin typeface="微软雅黑"/>
                  <a:ea typeface="微软雅黑"/>
                </a:rPr>
                <a:t>Test</a:t>
              </a:r>
              <a:r>
                <a:rPr lang="zh-TW" altLang="en-US" b="1" dirty="0" smtClean="0">
                  <a:solidFill>
                    <a:schemeClr val="accent1"/>
                  </a:solidFill>
                  <a:latin typeface="微软雅黑"/>
                  <a:ea typeface="微软雅黑"/>
                </a:rPr>
                <a:t>結果</a:t>
              </a:r>
              <a:endParaRPr lang="zh-CN" altLang="en-US" b="1" dirty="0">
                <a:solidFill>
                  <a:schemeClr val="accent1"/>
                </a:solidFill>
                <a:latin typeface="微软雅黑"/>
                <a:ea typeface="微软雅黑"/>
              </a:endParaRPr>
            </a:p>
          </p:txBody>
        </p:sp>
        <p:grpSp>
          <p:nvGrpSpPr>
            <p:cNvPr id="22" name="群組 21"/>
            <p:cNvGrpSpPr/>
            <p:nvPr/>
          </p:nvGrpSpPr>
          <p:grpSpPr>
            <a:xfrm>
              <a:off x="265738" y="268014"/>
              <a:ext cx="438523" cy="622230"/>
              <a:chOff x="265738" y="268014"/>
              <a:chExt cx="438523" cy="622230"/>
            </a:xfrm>
          </p:grpSpPr>
          <p:sp>
            <p:nvSpPr>
              <p:cNvPr id="23" name="Freeform 5"/>
              <p:cNvSpPr>
                <a:spLocks/>
              </p:cNvSpPr>
              <p:nvPr/>
            </p:nvSpPr>
            <p:spPr bwMode="auto">
              <a:xfrm>
                <a:off x="269689" y="268014"/>
                <a:ext cx="262719" cy="266671"/>
              </a:xfrm>
              <a:custGeom>
                <a:avLst/>
                <a:gdLst>
                  <a:gd name="T0" fmla="*/ 11 w 295"/>
                  <a:gd name="T1" fmla="*/ 128 h 295"/>
                  <a:gd name="T2" fmla="*/ 128 w 295"/>
                  <a:gd name="T3" fmla="*/ 11 h 295"/>
                  <a:gd name="T4" fmla="*/ 167 w 295"/>
                  <a:gd name="T5" fmla="*/ 11 h 295"/>
                  <a:gd name="T6" fmla="*/ 284 w 295"/>
                  <a:gd name="T7" fmla="*/ 128 h 295"/>
                  <a:gd name="T8" fmla="*/ 284 w 295"/>
                  <a:gd name="T9" fmla="*/ 167 h 295"/>
                  <a:gd name="T10" fmla="*/ 167 w 295"/>
                  <a:gd name="T11" fmla="*/ 284 h 295"/>
                  <a:gd name="T12" fmla="*/ 128 w 295"/>
                  <a:gd name="T13" fmla="*/ 284 h 295"/>
                  <a:gd name="T14" fmla="*/ 11 w 295"/>
                  <a:gd name="T15" fmla="*/ 167 h 295"/>
                  <a:gd name="T16" fmla="*/ 11 w 295"/>
                  <a:gd name="T17" fmla="*/ 128 h 2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5" h="295">
                    <a:moveTo>
                      <a:pt x="11" y="128"/>
                    </a:moveTo>
                    <a:lnTo>
                      <a:pt x="128" y="11"/>
                    </a:lnTo>
                    <a:cubicBezTo>
                      <a:pt x="139" y="0"/>
                      <a:pt x="156" y="0"/>
                      <a:pt x="167" y="11"/>
                    </a:cubicBezTo>
                    <a:lnTo>
                      <a:pt x="284" y="128"/>
                    </a:lnTo>
                    <a:cubicBezTo>
                      <a:pt x="295" y="139"/>
                      <a:pt x="295" y="156"/>
                      <a:pt x="284" y="167"/>
                    </a:cubicBezTo>
                    <a:lnTo>
                      <a:pt x="167" y="284"/>
                    </a:lnTo>
                    <a:cubicBezTo>
                      <a:pt x="156" y="295"/>
                      <a:pt x="139" y="295"/>
                      <a:pt x="128" y="284"/>
                    </a:cubicBezTo>
                    <a:lnTo>
                      <a:pt x="11" y="167"/>
                    </a:lnTo>
                    <a:cubicBezTo>
                      <a:pt x="0" y="156"/>
                      <a:pt x="0" y="139"/>
                      <a:pt x="11" y="12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vert="horz" wrap="square" lIns="91434" tIns="45717" rIns="91434" bIns="45717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" name="Freeform 6"/>
              <p:cNvSpPr>
                <a:spLocks/>
              </p:cNvSpPr>
              <p:nvPr/>
            </p:nvSpPr>
            <p:spPr bwMode="auto">
              <a:xfrm>
                <a:off x="441542" y="441843"/>
                <a:ext cx="262719" cy="268645"/>
              </a:xfrm>
              <a:custGeom>
                <a:avLst/>
                <a:gdLst>
                  <a:gd name="T0" fmla="*/ 11 w 295"/>
                  <a:gd name="T1" fmla="*/ 128 h 295"/>
                  <a:gd name="T2" fmla="*/ 128 w 295"/>
                  <a:gd name="T3" fmla="*/ 11 h 295"/>
                  <a:gd name="T4" fmla="*/ 167 w 295"/>
                  <a:gd name="T5" fmla="*/ 11 h 295"/>
                  <a:gd name="T6" fmla="*/ 284 w 295"/>
                  <a:gd name="T7" fmla="*/ 128 h 295"/>
                  <a:gd name="T8" fmla="*/ 284 w 295"/>
                  <a:gd name="T9" fmla="*/ 167 h 295"/>
                  <a:gd name="T10" fmla="*/ 167 w 295"/>
                  <a:gd name="T11" fmla="*/ 284 h 295"/>
                  <a:gd name="T12" fmla="*/ 128 w 295"/>
                  <a:gd name="T13" fmla="*/ 284 h 295"/>
                  <a:gd name="T14" fmla="*/ 11 w 295"/>
                  <a:gd name="T15" fmla="*/ 167 h 295"/>
                  <a:gd name="T16" fmla="*/ 11 w 295"/>
                  <a:gd name="T17" fmla="*/ 128 h 2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5" h="295">
                    <a:moveTo>
                      <a:pt x="11" y="128"/>
                    </a:moveTo>
                    <a:lnTo>
                      <a:pt x="128" y="11"/>
                    </a:lnTo>
                    <a:cubicBezTo>
                      <a:pt x="139" y="0"/>
                      <a:pt x="156" y="0"/>
                      <a:pt x="167" y="11"/>
                    </a:cubicBezTo>
                    <a:lnTo>
                      <a:pt x="284" y="128"/>
                    </a:lnTo>
                    <a:cubicBezTo>
                      <a:pt x="295" y="139"/>
                      <a:pt x="295" y="156"/>
                      <a:pt x="284" y="167"/>
                    </a:cubicBezTo>
                    <a:lnTo>
                      <a:pt x="167" y="284"/>
                    </a:lnTo>
                    <a:cubicBezTo>
                      <a:pt x="156" y="295"/>
                      <a:pt x="139" y="295"/>
                      <a:pt x="128" y="284"/>
                    </a:cubicBezTo>
                    <a:lnTo>
                      <a:pt x="11" y="167"/>
                    </a:lnTo>
                    <a:cubicBezTo>
                      <a:pt x="0" y="156"/>
                      <a:pt x="0" y="139"/>
                      <a:pt x="11" y="12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vert="horz" wrap="square" lIns="91434" tIns="45717" rIns="91434" bIns="45717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" name="Freeform 7"/>
              <p:cNvSpPr>
                <a:spLocks/>
              </p:cNvSpPr>
              <p:nvPr/>
            </p:nvSpPr>
            <p:spPr bwMode="auto">
              <a:xfrm>
                <a:off x="265738" y="623573"/>
                <a:ext cx="260742" cy="266671"/>
              </a:xfrm>
              <a:custGeom>
                <a:avLst/>
                <a:gdLst>
                  <a:gd name="T0" fmla="*/ 11 w 295"/>
                  <a:gd name="T1" fmla="*/ 128 h 295"/>
                  <a:gd name="T2" fmla="*/ 128 w 295"/>
                  <a:gd name="T3" fmla="*/ 11 h 295"/>
                  <a:gd name="T4" fmla="*/ 167 w 295"/>
                  <a:gd name="T5" fmla="*/ 11 h 295"/>
                  <a:gd name="T6" fmla="*/ 284 w 295"/>
                  <a:gd name="T7" fmla="*/ 128 h 295"/>
                  <a:gd name="T8" fmla="*/ 284 w 295"/>
                  <a:gd name="T9" fmla="*/ 167 h 295"/>
                  <a:gd name="T10" fmla="*/ 167 w 295"/>
                  <a:gd name="T11" fmla="*/ 284 h 295"/>
                  <a:gd name="T12" fmla="*/ 128 w 295"/>
                  <a:gd name="T13" fmla="*/ 284 h 295"/>
                  <a:gd name="T14" fmla="*/ 11 w 295"/>
                  <a:gd name="T15" fmla="*/ 167 h 295"/>
                  <a:gd name="T16" fmla="*/ 11 w 295"/>
                  <a:gd name="T17" fmla="*/ 128 h 2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5" h="295">
                    <a:moveTo>
                      <a:pt x="11" y="128"/>
                    </a:moveTo>
                    <a:lnTo>
                      <a:pt x="128" y="11"/>
                    </a:lnTo>
                    <a:cubicBezTo>
                      <a:pt x="139" y="0"/>
                      <a:pt x="156" y="0"/>
                      <a:pt x="167" y="11"/>
                    </a:cubicBezTo>
                    <a:lnTo>
                      <a:pt x="284" y="128"/>
                    </a:lnTo>
                    <a:cubicBezTo>
                      <a:pt x="295" y="139"/>
                      <a:pt x="295" y="156"/>
                      <a:pt x="284" y="167"/>
                    </a:cubicBezTo>
                    <a:lnTo>
                      <a:pt x="167" y="284"/>
                    </a:lnTo>
                    <a:cubicBezTo>
                      <a:pt x="156" y="295"/>
                      <a:pt x="139" y="295"/>
                      <a:pt x="128" y="284"/>
                    </a:cubicBezTo>
                    <a:lnTo>
                      <a:pt x="11" y="167"/>
                    </a:lnTo>
                    <a:cubicBezTo>
                      <a:pt x="0" y="156"/>
                      <a:pt x="0" y="139"/>
                      <a:pt x="11" y="12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vert="horz" wrap="square" lIns="91434" tIns="45717" rIns="91434" bIns="45717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pic>
        <p:nvPicPr>
          <p:cNvPr id="2" name="圖片 1"/>
          <p:cNvPicPr preferRelativeResize="0"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076" y="957325"/>
            <a:ext cx="2988000" cy="4928400"/>
          </a:xfrm>
          <a:prstGeom prst="rect">
            <a:avLst/>
          </a:prstGeom>
        </p:spPr>
      </p:pic>
      <p:pic>
        <p:nvPicPr>
          <p:cNvPr id="3" name="圖片 2"/>
          <p:cNvPicPr preferRelativeResize="0"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3601" y="948872"/>
            <a:ext cx="2988000" cy="4928400"/>
          </a:xfrm>
          <a:prstGeom prst="rect">
            <a:avLst/>
          </a:prstGeom>
        </p:spPr>
      </p:pic>
      <p:pic>
        <p:nvPicPr>
          <p:cNvPr id="4" name="圖片 3"/>
          <p:cNvPicPr preferRelativeResize="0"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2127" y="957325"/>
            <a:ext cx="2988000" cy="492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048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624"/>
    </mc:Choice>
    <mc:Fallback xmlns="">
      <p:transition advTm="3624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/>
        </p:nvSpPr>
        <p:spPr bwMode="auto">
          <a:xfrm>
            <a:off x="0" y="5877272"/>
            <a:ext cx="12196763" cy="648072"/>
          </a:xfrm>
          <a:prstGeom prst="rect">
            <a:avLst/>
          </a:prstGeom>
          <a:solidFill>
            <a:schemeClr val="accent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34" tIns="45717" rIns="91434" bIns="45717" numCol="1" rtlCol="0" anchor="t" anchorCtr="0" compatLnSpc="1">
            <a:prstTxWarp prst="textNoShape">
              <a:avLst/>
            </a:prstTxWarp>
          </a:bodyPr>
          <a:lstStyle/>
          <a:p>
            <a:pPr defTabSz="914339"/>
            <a:endParaRPr lang="zh-CN" altLang="en-US" sz="1700"/>
          </a:p>
        </p:txBody>
      </p:sp>
      <p:sp>
        <p:nvSpPr>
          <p:cNvPr id="13" name="TextBox 16"/>
          <p:cNvSpPr txBox="1"/>
          <p:nvPr/>
        </p:nvSpPr>
        <p:spPr>
          <a:xfrm>
            <a:off x="1251207" y="6016645"/>
            <a:ext cx="2175738" cy="369326"/>
          </a:xfrm>
          <a:prstGeom prst="rect">
            <a:avLst/>
          </a:prstGeom>
          <a:noFill/>
        </p:spPr>
        <p:txBody>
          <a:bodyPr wrap="square" lIns="91434" tIns="45717" rIns="91434" bIns="45717" rtlCol="0">
            <a:spAutoFit/>
          </a:bodyPr>
          <a:lstStyle/>
          <a:p>
            <a:pPr algn="ctr"/>
            <a:r>
              <a:rPr lang="en-US" altLang="zh-CN" b="1" dirty="0" smtClean="0">
                <a:solidFill>
                  <a:schemeClr val="accent2"/>
                </a:solidFill>
                <a:latin typeface="+mn-ea"/>
                <a:ea typeface="+mn-ea"/>
              </a:rPr>
              <a:t>Test1</a:t>
            </a:r>
            <a:endParaRPr lang="en-US" altLang="zh-CN" b="1" dirty="0">
              <a:solidFill>
                <a:schemeClr val="accent2"/>
              </a:solidFill>
              <a:latin typeface="+mn-ea"/>
              <a:ea typeface="+mn-ea"/>
            </a:endParaRPr>
          </a:p>
        </p:txBody>
      </p:sp>
      <p:sp>
        <p:nvSpPr>
          <p:cNvPr id="14" name="TextBox 18"/>
          <p:cNvSpPr txBox="1"/>
          <p:nvPr/>
        </p:nvSpPr>
        <p:spPr>
          <a:xfrm>
            <a:off x="5073161" y="6016645"/>
            <a:ext cx="2175738" cy="369326"/>
          </a:xfrm>
          <a:prstGeom prst="rect">
            <a:avLst/>
          </a:prstGeom>
          <a:noFill/>
        </p:spPr>
        <p:txBody>
          <a:bodyPr wrap="square" lIns="91434" tIns="45717" rIns="91434" bIns="45717" rtlCol="0">
            <a:spAutoFit/>
          </a:bodyPr>
          <a:lstStyle/>
          <a:p>
            <a:pPr algn="ctr"/>
            <a:r>
              <a:rPr lang="en-US" altLang="zh-CN" b="1" dirty="0" smtClean="0">
                <a:solidFill>
                  <a:schemeClr val="accent2"/>
                </a:solidFill>
                <a:latin typeface="+mn-ea"/>
                <a:ea typeface="+mn-ea"/>
              </a:rPr>
              <a:t>Test4</a:t>
            </a:r>
            <a:endParaRPr lang="en-US" altLang="zh-CN" b="1" dirty="0">
              <a:solidFill>
                <a:schemeClr val="accent2"/>
              </a:solidFill>
              <a:latin typeface="+mn-ea"/>
              <a:ea typeface="+mn-ea"/>
            </a:endParaRPr>
          </a:p>
        </p:txBody>
      </p:sp>
      <p:sp>
        <p:nvSpPr>
          <p:cNvPr id="15" name="TextBox 20"/>
          <p:cNvSpPr txBox="1"/>
          <p:nvPr/>
        </p:nvSpPr>
        <p:spPr>
          <a:xfrm>
            <a:off x="9088258" y="6016645"/>
            <a:ext cx="2175738" cy="369326"/>
          </a:xfrm>
          <a:prstGeom prst="rect">
            <a:avLst/>
          </a:prstGeom>
          <a:noFill/>
        </p:spPr>
        <p:txBody>
          <a:bodyPr wrap="square" lIns="91434" tIns="45717" rIns="91434" bIns="45717" rtlCol="0">
            <a:spAutoFit/>
          </a:bodyPr>
          <a:lstStyle/>
          <a:p>
            <a:pPr algn="ctr"/>
            <a:r>
              <a:rPr lang="en-US" altLang="zh-CN" b="1" dirty="0" smtClean="0">
                <a:solidFill>
                  <a:schemeClr val="accent2"/>
                </a:solidFill>
                <a:latin typeface="+mn-ea"/>
                <a:ea typeface="+mn-ea"/>
              </a:rPr>
              <a:t>Test6-4</a:t>
            </a:r>
            <a:endParaRPr lang="en-US" altLang="zh-CN" b="1" dirty="0">
              <a:solidFill>
                <a:schemeClr val="accent2"/>
              </a:solidFill>
              <a:latin typeface="+mn-ea"/>
              <a:ea typeface="+mn-ea"/>
            </a:endParaRPr>
          </a:p>
        </p:txBody>
      </p:sp>
      <p:grpSp>
        <p:nvGrpSpPr>
          <p:cNvPr id="17" name="群組 16"/>
          <p:cNvGrpSpPr/>
          <p:nvPr/>
        </p:nvGrpSpPr>
        <p:grpSpPr>
          <a:xfrm>
            <a:off x="265738" y="268014"/>
            <a:ext cx="6408707" cy="640700"/>
            <a:chOff x="265738" y="268014"/>
            <a:chExt cx="6408707" cy="640700"/>
          </a:xfrm>
        </p:grpSpPr>
        <p:sp>
          <p:nvSpPr>
            <p:cNvPr id="19" name="TextBox 54"/>
            <p:cNvSpPr txBox="1"/>
            <p:nvPr/>
          </p:nvSpPr>
          <p:spPr>
            <a:xfrm>
              <a:off x="697780" y="323945"/>
              <a:ext cx="5976665" cy="584769"/>
            </a:xfrm>
            <a:prstGeom prst="rect">
              <a:avLst/>
            </a:prstGeom>
            <a:noFill/>
          </p:spPr>
          <p:txBody>
            <a:bodyPr wrap="square" lIns="91434" tIns="45717" rIns="91434" bIns="45717" rtlCol="0">
              <a:spAutoFit/>
            </a:bodyPr>
            <a:lstStyle>
              <a:defPPr>
                <a:defRPr lang="zh-CN"/>
              </a:defPPr>
              <a:lvl1pPr>
                <a:defRPr sz="3200">
                  <a:solidFill>
                    <a:schemeClr val="tx1">
                      <a:lumMod val="75000"/>
                    </a:schemeClr>
                  </a:solidFill>
                  <a:latin typeface="方正卡通简体" pitchFamily="65" charset="-122"/>
                  <a:ea typeface="方正卡通简体" pitchFamily="65" charset="-122"/>
                </a:defRPr>
              </a:lvl1pPr>
            </a:lstStyle>
            <a:p>
              <a:r>
                <a:rPr lang="en-US" altLang="zh-CN" b="1" dirty="0" smtClean="0">
                  <a:solidFill>
                    <a:schemeClr val="accent1"/>
                  </a:solidFill>
                  <a:latin typeface="微软雅黑"/>
                  <a:ea typeface="微软雅黑"/>
                </a:rPr>
                <a:t>Test</a:t>
              </a:r>
              <a:r>
                <a:rPr lang="zh-TW" altLang="en-US" b="1" dirty="0" smtClean="0">
                  <a:solidFill>
                    <a:schemeClr val="accent1"/>
                  </a:solidFill>
                  <a:latin typeface="微软雅黑"/>
                  <a:ea typeface="微软雅黑"/>
                </a:rPr>
                <a:t>結果</a:t>
              </a:r>
              <a:endParaRPr lang="zh-CN" altLang="en-US" b="1" dirty="0">
                <a:solidFill>
                  <a:schemeClr val="accent1"/>
                </a:solidFill>
                <a:latin typeface="微软雅黑"/>
                <a:ea typeface="微软雅黑"/>
              </a:endParaRPr>
            </a:p>
          </p:txBody>
        </p:sp>
        <p:grpSp>
          <p:nvGrpSpPr>
            <p:cNvPr id="21" name="群組 20"/>
            <p:cNvGrpSpPr/>
            <p:nvPr/>
          </p:nvGrpSpPr>
          <p:grpSpPr>
            <a:xfrm>
              <a:off x="265738" y="268014"/>
              <a:ext cx="438523" cy="622230"/>
              <a:chOff x="265738" y="268014"/>
              <a:chExt cx="438523" cy="622230"/>
            </a:xfrm>
          </p:grpSpPr>
          <p:sp>
            <p:nvSpPr>
              <p:cNvPr id="23" name="Freeform 5"/>
              <p:cNvSpPr>
                <a:spLocks/>
              </p:cNvSpPr>
              <p:nvPr/>
            </p:nvSpPr>
            <p:spPr bwMode="auto">
              <a:xfrm>
                <a:off x="269689" y="268014"/>
                <a:ext cx="262719" cy="266671"/>
              </a:xfrm>
              <a:custGeom>
                <a:avLst/>
                <a:gdLst>
                  <a:gd name="T0" fmla="*/ 11 w 295"/>
                  <a:gd name="T1" fmla="*/ 128 h 295"/>
                  <a:gd name="T2" fmla="*/ 128 w 295"/>
                  <a:gd name="T3" fmla="*/ 11 h 295"/>
                  <a:gd name="T4" fmla="*/ 167 w 295"/>
                  <a:gd name="T5" fmla="*/ 11 h 295"/>
                  <a:gd name="T6" fmla="*/ 284 w 295"/>
                  <a:gd name="T7" fmla="*/ 128 h 295"/>
                  <a:gd name="T8" fmla="*/ 284 w 295"/>
                  <a:gd name="T9" fmla="*/ 167 h 295"/>
                  <a:gd name="T10" fmla="*/ 167 w 295"/>
                  <a:gd name="T11" fmla="*/ 284 h 295"/>
                  <a:gd name="T12" fmla="*/ 128 w 295"/>
                  <a:gd name="T13" fmla="*/ 284 h 295"/>
                  <a:gd name="T14" fmla="*/ 11 w 295"/>
                  <a:gd name="T15" fmla="*/ 167 h 295"/>
                  <a:gd name="T16" fmla="*/ 11 w 295"/>
                  <a:gd name="T17" fmla="*/ 128 h 2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5" h="295">
                    <a:moveTo>
                      <a:pt x="11" y="128"/>
                    </a:moveTo>
                    <a:lnTo>
                      <a:pt x="128" y="11"/>
                    </a:lnTo>
                    <a:cubicBezTo>
                      <a:pt x="139" y="0"/>
                      <a:pt x="156" y="0"/>
                      <a:pt x="167" y="11"/>
                    </a:cubicBezTo>
                    <a:lnTo>
                      <a:pt x="284" y="128"/>
                    </a:lnTo>
                    <a:cubicBezTo>
                      <a:pt x="295" y="139"/>
                      <a:pt x="295" y="156"/>
                      <a:pt x="284" y="167"/>
                    </a:cubicBezTo>
                    <a:lnTo>
                      <a:pt x="167" y="284"/>
                    </a:lnTo>
                    <a:cubicBezTo>
                      <a:pt x="156" y="295"/>
                      <a:pt x="139" y="295"/>
                      <a:pt x="128" y="284"/>
                    </a:cubicBezTo>
                    <a:lnTo>
                      <a:pt x="11" y="167"/>
                    </a:lnTo>
                    <a:cubicBezTo>
                      <a:pt x="0" y="156"/>
                      <a:pt x="0" y="139"/>
                      <a:pt x="11" y="12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vert="horz" wrap="square" lIns="91434" tIns="45717" rIns="91434" bIns="45717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" name="Freeform 6"/>
              <p:cNvSpPr>
                <a:spLocks/>
              </p:cNvSpPr>
              <p:nvPr/>
            </p:nvSpPr>
            <p:spPr bwMode="auto">
              <a:xfrm>
                <a:off x="441542" y="441843"/>
                <a:ext cx="262719" cy="268645"/>
              </a:xfrm>
              <a:custGeom>
                <a:avLst/>
                <a:gdLst>
                  <a:gd name="T0" fmla="*/ 11 w 295"/>
                  <a:gd name="T1" fmla="*/ 128 h 295"/>
                  <a:gd name="T2" fmla="*/ 128 w 295"/>
                  <a:gd name="T3" fmla="*/ 11 h 295"/>
                  <a:gd name="T4" fmla="*/ 167 w 295"/>
                  <a:gd name="T5" fmla="*/ 11 h 295"/>
                  <a:gd name="T6" fmla="*/ 284 w 295"/>
                  <a:gd name="T7" fmla="*/ 128 h 295"/>
                  <a:gd name="T8" fmla="*/ 284 w 295"/>
                  <a:gd name="T9" fmla="*/ 167 h 295"/>
                  <a:gd name="T10" fmla="*/ 167 w 295"/>
                  <a:gd name="T11" fmla="*/ 284 h 295"/>
                  <a:gd name="T12" fmla="*/ 128 w 295"/>
                  <a:gd name="T13" fmla="*/ 284 h 295"/>
                  <a:gd name="T14" fmla="*/ 11 w 295"/>
                  <a:gd name="T15" fmla="*/ 167 h 295"/>
                  <a:gd name="T16" fmla="*/ 11 w 295"/>
                  <a:gd name="T17" fmla="*/ 128 h 2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5" h="295">
                    <a:moveTo>
                      <a:pt x="11" y="128"/>
                    </a:moveTo>
                    <a:lnTo>
                      <a:pt x="128" y="11"/>
                    </a:lnTo>
                    <a:cubicBezTo>
                      <a:pt x="139" y="0"/>
                      <a:pt x="156" y="0"/>
                      <a:pt x="167" y="11"/>
                    </a:cubicBezTo>
                    <a:lnTo>
                      <a:pt x="284" y="128"/>
                    </a:lnTo>
                    <a:cubicBezTo>
                      <a:pt x="295" y="139"/>
                      <a:pt x="295" y="156"/>
                      <a:pt x="284" y="167"/>
                    </a:cubicBezTo>
                    <a:lnTo>
                      <a:pt x="167" y="284"/>
                    </a:lnTo>
                    <a:cubicBezTo>
                      <a:pt x="156" y="295"/>
                      <a:pt x="139" y="295"/>
                      <a:pt x="128" y="284"/>
                    </a:cubicBezTo>
                    <a:lnTo>
                      <a:pt x="11" y="167"/>
                    </a:lnTo>
                    <a:cubicBezTo>
                      <a:pt x="0" y="156"/>
                      <a:pt x="0" y="139"/>
                      <a:pt x="11" y="12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vert="horz" wrap="square" lIns="91434" tIns="45717" rIns="91434" bIns="45717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" name="Freeform 7"/>
              <p:cNvSpPr>
                <a:spLocks/>
              </p:cNvSpPr>
              <p:nvPr/>
            </p:nvSpPr>
            <p:spPr bwMode="auto">
              <a:xfrm>
                <a:off x="265738" y="623573"/>
                <a:ext cx="260742" cy="266671"/>
              </a:xfrm>
              <a:custGeom>
                <a:avLst/>
                <a:gdLst>
                  <a:gd name="T0" fmla="*/ 11 w 295"/>
                  <a:gd name="T1" fmla="*/ 128 h 295"/>
                  <a:gd name="T2" fmla="*/ 128 w 295"/>
                  <a:gd name="T3" fmla="*/ 11 h 295"/>
                  <a:gd name="T4" fmla="*/ 167 w 295"/>
                  <a:gd name="T5" fmla="*/ 11 h 295"/>
                  <a:gd name="T6" fmla="*/ 284 w 295"/>
                  <a:gd name="T7" fmla="*/ 128 h 295"/>
                  <a:gd name="T8" fmla="*/ 284 w 295"/>
                  <a:gd name="T9" fmla="*/ 167 h 295"/>
                  <a:gd name="T10" fmla="*/ 167 w 295"/>
                  <a:gd name="T11" fmla="*/ 284 h 295"/>
                  <a:gd name="T12" fmla="*/ 128 w 295"/>
                  <a:gd name="T13" fmla="*/ 284 h 295"/>
                  <a:gd name="T14" fmla="*/ 11 w 295"/>
                  <a:gd name="T15" fmla="*/ 167 h 295"/>
                  <a:gd name="T16" fmla="*/ 11 w 295"/>
                  <a:gd name="T17" fmla="*/ 128 h 2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5" h="295">
                    <a:moveTo>
                      <a:pt x="11" y="128"/>
                    </a:moveTo>
                    <a:lnTo>
                      <a:pt x="128" y="11"/>
                    </a:lnTo>
                    <a:cubicBezTo>
                      <a:pt x="139" y="0"/>
                      <a:pt x="156" y="0"/>
                      <a:pt x="167" y="11"/>
                    </a:cubicBezTo>
                    <a:lnTo>
                      <a:pt x="284" y="128"/>
                    </a:lnTo>
                    <a:cubicBezTo>
                      <a:pt x="295" y="139"/>
                      <a:pt x="295" y="156"/>
                      <a:pt x="284" y="167"/>
                    </a:cubicBezTo>
                    <a:lnTo>
                      <a:pt x="167" y="284"/>
                    </a:lnTo>
                    <a:cubicBezTo>
                      <a:pt x="156" y="295"/>
                      <a:pt x="139" y="295"/>
                      <a:pt x="128" y="284"/>
                    </a:cubicBezTo>
                    <a:lnTo>
                      <a:pt x="11" y="167"/>
                    </a:lnTo>
                    <a:cubicBezTo>
                      <a:pt x="0" y="156"/>
                      <a:pt x="0" y="139"/>
                      <a:pt x="11" y="12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vert="horz" wrap="square" lIns="91434" tIns="45717" rIns="91434" bIns="45717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pic>
        <p:nvPicPr>
          <p:cNvPr id="2" name="圖片 1"/>
          <p:cNvPicPr preferRelativeResize="0"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076" y="950725"/>
            <a:ext cx="2988000" cy="4928400"/>
          </a:xfrm>
          <a:prstGeom prst="rect">
            <a:avLst/>
          </a:prstGeom>
        </p:spPr>
      </p:pic>
      <p:pic>
        <p:nvPicPr>
          <p:cNvPr id="3" name="圖片 2"/>
          <p:cNvPicPr preferRelativeResize="0"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030" y="948872"/>
            <a:ext cx="2988000" cy="4928400"/>
          </a:xfrm>
          <a:prstGeom prst="rect">
            <a:avLst/>
          </a:prstGeom>
        </p:spPr>
      </p:pic>
      <p:pic>
        <p:nvPicPr>
          <p:cNvPr id="4" name="圖片 3"/>
          <p:cNvPicPr preferRelativeResize="0"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2127" y="948872"/>
            <a:ext cx="2988000" cy="492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326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624"/>
    </mc:Choice>
    <mc:Fallback xmlns="">
      <p:transition advTm="3624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54"/>
          <p:cNvSpPr txBox="1"/>
          <p:nvPr/>
        </p:nvSpPr>
        <p:spPr>
          <a:xfrm>
            <a:off x="1129829" y="303209"/>
            <a:ext cx="9361040" cy="707880"/>
          </a:xfrm>
          <a:prstGeom prst="rect">
            <a:avLst/>
          </a:prstGeom>
          <a:noFill/>
        </p:spPr>
        <p:txBody>
          <a:bodyPr wrap="square" lIns="91434" tIns="45717" rIns="91434" bIns="45717" rtlCol="0">
            <a:spAutoFit/>
          </a:bodyPr>
          <a:lstStyle>
            <a:defPPr>
              <a:defRPr lang="zh-CN"/>
            </a:defPPr>
            <a:lvl1pPr>
              <a:defRPr sz="3200">
                <a:solidFill>
                  <a:schemeClr val="tx1">
                    <a:lumMod val="75000"/>
                  </a:schemeClr>
                </a:solidFill>
                <a:latin typeface="方正卡通简体" pitchFamily="65" charset="-122"/>
                <a:ea typeface="方正卡通简体" pitchFamily="65" charset="-122"/>
              </a:defRPr>
            </a:lvl1pPr>
          </a:lstStyle>
          <a:p>
            <a:r>
              <a:rPr lang="en-US" altLang="zh-TW" sz="4000" b="1" dirty="0" smtClean="0">
                <a:solidFill>
                  <a:schemeClr val="accent1"/>
                </a:solidFill>
                <a:latin typeface="微软雅黑"/>
                <a:ea typeface="微软雅黑"/>
              </a:rPr>
              <a:t>YoloV3</a:t>
            </a:r>
            <a:r>
              <a:rPr lang="zh-TW" altLang="en-US" sz="4000" b="1" dirty="0" smtClean="0">
                <a:solidFill>
                  <a:schemeClr val="accent1"/>
                </a:solidFill>
                <a:latin typeface="微软雅黑"/>
                <a:ea typeface="微软雅黑"/>
              </a:rPr>
              <a:t>模型遇到的問題及改善方式</a:t>
            </a:r>
            <a:endParaRPr lang="zh-CN" altLang="en-US" sz="4000" b="1" dirty="0">
              <a:solidFill>
                <a:schemeClr val="accent1"/>
              </a:solidFill>
              <a:latin typeface="微软雅黑"/>
              <a:ea typeface="微软雅黑"/>
            </a:endParaRPr>
          </a:p>
        </p:txBody>
      </p:sp>
      <p:grpSp>
        <p:nvGrpSpPr>
          <p:cNvPr id="5" name="群組 4"/>
          <p:cNvGrpSpPr/>
          <p:nvPr/>
        </p:nvGrpSpPr>
        <p:grpSpPr>
          <a:xfrm>
            <a:off x="557048" y="346034"/>
            <a:ext cx="438523" cy="622230"/>
            <a:chOff x="265738" y="268014"/>
            <a:chExt cx="438523" cy="622230"/>
          </a:xfrm>
        </p:grpSpPr>
        <p:sp>
          <p:nvSpPr>
            <p:cNvPr id="6" name="Freeform 5"/>
            <p:cNvSpPr>
              <a:spLocks/>
            </p:cNvSpPr>
            <p:nvPr/>
          </p:nvSpPr>
          <p:spPr bwMode="auto">
            <a:xfrm>
              <a:off x="269689" y="268014"/>
              <a:ext cx="262719" cy="266671"/>
            </a:xfrm>
            <a:custGeom>
              <a:avLst/>
              <a:gdLst>
                <a:gd name="T0" fmla="*/ 11 w 295"/>
                <a:gd name="T1" fmla="*/ 128 h 295"/>
                <a:gd name="T2" fmla="*/ 128 w 295"/>
                <a:gd name="T3" fmla="*/ 11 h 295"/>
                <a:gd name="T4" fmla="*/ 167 w 295"/>
                <a:gd name="T5" fmla="*/ 11 h 295"/>
                <a:gd name="T6" fmla="*/ 284 w 295"/>
                <a:gd name="T7" fmla="*/ 128 h 295"/>
                <a:gd name="T8" fmla="*/ 284 w 295"/>
                <a:gd name="T9" fmla="*/ 167 h 295"/>
                <a:gd name="T10" fmla="*/ 167 w 295"/>
                <a:gd name="T11" fmla="*/ 284 h 295"/>
                <a:gd name="T12" fmla="*/ 128 w 295"/>
                <a:gd name="T13" fmla="*/ 284 h 295"/>
                <a:gd name="T14" fmla="*/ 11 w 295"/>
                <a:gd name="T15" fmla="*/ 167 h 295"/>
                <a:gd name="T16" fmla="*/ 11 w 295"/>
                <a:gd name="T17" fmla="*/ 128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5" h="295">
                  <a:moveTo>
                    <a:pt x="11" y="128"/>
                  </a:moveTo>
                  <a:lnTo>
                    <a:pt x="128" y="11"/>
                  </a:lnTo>
                  <a:cubicBezTo>
                    <a:pt x="139" y="0"/>
                    <a:pt x="156" y="0"/>
                    <a:pt x="167" y="11"/>
                  </a:cubicBezTo>
                  <a:lnTo>
                    <a:pt x="284" y="128"/>
                  </a:lnTo>
                  <a:cubicBezTo>
                    <a:pt x="295" y="139"/>
                    <a:pt x="295" y="156"/>
                    <a:pt x="284" y="167"/>
                  </a:cubicBezTo>
                  <a:lnTo>
                    <a:pt x="167" y="284"/>
                  </a:lnTo>
                  <a:cubicBezTo>
                    <a:pt x="156" y="295"/>
                    <a:pt x="139" y="295"/>
                    <a:pt x="128" y="284"/>
                  </a:cubicBezTo>
                  <a:lnTo>
                    <a:pt x="11" y="167"/>
                  </a:lnTo>
                  <a:cubicBezTo>
                    <a:pt x="0" y="156"/>
                    <a:pt x="0" y="139"/>
                    <a:pt x="11" y="12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34" tIns="45717" rIns="91434" bIns="45717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441542" y="441843"/>
              <a:ext cx="262719" cy="268645"/>
            </a:xfrm>
            <a:custGeom>
              <a:avLst/>
              <a:gdLst>
                <a:gd name="T0" fmla="*/ 11 w 295"/>
                <a:gd name="T1" fmla="*/ 128 h 295"/>
                <a:gd name="T2" fmla="*/ 128 w 295"/>
                <a:gd name="T3" fmla="*/ 11 h 295"/>
                <a:gd name="T4" fmla="*/ 167 w 295"/>
                <a:gd name="T5" fmla="*/ 11 h 295"/>
                <a:gd name="T6" fmla="*/ 284 w 295"/>
                <a:gd name="T7" fmla="*/ 128 h 295"/>
                <a:gd name="T8" fmla="*/ 284 w 295"/>
                <a:gd name="T9" fmla="*/ 167 h 295"/>
                <a:gd name="T10" fmla="*/ 167 w 295"/>
                <a:gd name="T11" fmla="*/ 284 h 295"/>
                <a:gd name="T12" fmla="*/ 128 w 295"/>
                <a:gd name="T13" fmla="*/ 284 h 295"/>
                <a:gd name="T14" fmla="*/ 11 w 295"/>
                <a:gd name="T15" fmla="*/ 167 h 295"/>
                <a:gd name="T16" fmla="*/ 11 w 295"/>
                <a:gd name="T17" fmla="*/ 128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5" h="295">
                  <a:moveTo>
                    <a:pt x="11" y="128"/>
                  </a:moveTo>
                  <a:lnTo>
                    <a:pt x="128" y="11"/>
                  </a:lnTo>
                  <a:cubicBezTo>
                    <a:pt x="139" y="0"/>
                    <a:pt x="156" y="0"/>
                    <a:pt x="167" y="11"/>
                  </a:cubicBezTo>
                  <a:lnTo>
                    <a:pt x="284" y="128"/>
                  </a:lnTo>
                  <a:cubicBezTo>
                    <a:pt x="295" y="139"/>
                    <a:pt x="295" y="156"/>
                    <a:pt x="284" y="167"/>
                  </a:cubicBezTo>
                  <a:lnTo>
                    <a:pt x="167" y="284"/>
                  </a:lnTo>
                  <a:cubicBezTo>
                    <a:pt x="156" y="295"/>
                    <a:pt x="139" y="295"/>
                    <a:pt x="128" y="284"/>
                  </a:cubicBezTo>
                  <a:lnTo>
                    <a:pt x="11" y="167"/>
                  </a:lnTo>
                  <a:cubicBezTo>
                    <a:pt x="0" y="156"/>
                    <a:pt x="0" y="139"/>
                    <a:pt x="11" y="12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34" tIns="45717" rIns="91434" bIns="45717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265738" y="623573"/>
              <a:ext cx="260742" cy="266671"/>
            </a:xfrm>
            <a:custGeom>
              <a:avLst/>
              <a:gdLst>
                <a:gd name="T0" fmla="*/ 11 w 295"/>
                <a:gd name="T1" fmla="*/ 128 h 295"/>
                <a:gd name="T2" fmla="*/ 128 w 295"/>
                <a:gd name="T3" fmla="*/ 11 h 295"/>
                <a:gd name="T4" fmla="*/ 167 w 295"/>
                <a:gd name="T5" fmla="*/ 11 h 295"/>
                <a:gd name="T6" fmla="*/ 284 w 295"/>
                <a:gd name="T7" fmla="*/ 128 h 295"/>
                <a:gd name="T8" fmla="*/ 284 w 295"/>
                <a:gd name="T9" fmla="*/ 167 h 295"/>
                <a:gd name="T10" fmla="*/ 167 w 295"/>
                <a:gd name="T11" fmla="*/ 284 h 295"/>
                <a:gd name="T12" fmla="*/ 128 w 295"/>
                <a:gd name="T13" fmla="*/ 284 h 295"/>
                <a:gd name="T14" fmla="*/ 11 w 295"/>
                <a:gd name="T15" fmla="*/ 167 h 295"/>
                <a:gd name="T16" fmla="*/ 11 w 295"/>
                <a:gd name="T17" fmla="*/ 128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5" h="295">
                  <a:moveTo>
                    <a:pt x="11" y="128"/>
                  </a:moveTo>
                  <a:lnTo>
                    <a:pt x="128" y="11"/>
                  </a:lnTo>
                  <a:cubicBezTo>
                    <a:pt x="139" y="0"/>
                    <a:pt x="156" y="0"/>
                    <a:pt x="167" y="11"/>
                  </a:cubicBezTo>
                  <a:lnTo>
                    <a:pt x="284" y="128"/>
                  </a:lnTo>
                  <a:cubicBezTo>
                    <a:pt x="295" y="139"/>
                    <a:pt x="295" y="156"/>
                    <a:pt x="284" y="167"/>
                  </a:cubicBezTo>
                  <a:lnTo>
                    <a:pt x="167" y="284"/>
                  </a:lnTo>
                  <a:cubicBezTo>
                    <a:pt x="156" y="295"/>
                    <a:pt x="139" y="295"/>
                    <a:pt x="128" y="284"/>
                  </a:cubicBezTo>
                  <a:lnTo>
                    <a:pt x="11" y="167"/>
                  </a:lnTo>
                  <a:cubicBezTo>
                    <a:pt x="0" y="156"/>
                    <a:pt x="0" y="139"/>
                    <a:pt x="11" y="12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34" tIns="45717" rIns="91434" bIns="45717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9" name="矩形 8"/>
          <p:cNvSpPr/>
          <p:nvPr/>
        </p:nvSpPr>
        <p:spPr bwMode="auto">
          <a:xfrm>
            <a:off x="0" y="6765675"/>
            <a:ext cx="12196763" cy="99392"/>
          </a:xfrm>
          <a:prstGeom prst="rect">
            <a:avLst/>
          </a:prstGeom>
          <a:solidFill>
            <a:srgbClr val="0A97A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34" tIns="45717" rIns="91434" bIns="45717" numCol="1" rtlCol="0" anchor="t" anchorCtr="0" compatLnSpc="1">
            <a:prstTxWarp prst="textNoShape">
              <a:avLst/>
            </a:prstTxWarp>
          </a:bodyPr>
          <a:lstStyle/>
          <a:p>
            <a:pPr defTabSz="914339"/>
            <a:endParaRPr lang="zh-CN" altLang="en-US" sz="1700"/>
          </a:p>
        </p:txBody>
      </p:sp>
      <p:grpSp>
        <p:nvGrpSpPr>
          <p:cNvPr id="2" name="群組 1"/>
          <p:cNvGrpSpPr/>
          <p:nvPr/>
        </p:nvGrpSpPr>
        <p:grpSpPr>
          <a:xfrm>
            <a:off x="1129829" y="6992544"/>
            <a:ext cx="5780786" cy="2409825"/>
            <a:chOff x="1273845" y="4091044"/>
            <a:chExt cx="5780786" cy="2409825"/>
          </a:xfrm>
        </p:grpSpPr>
        <p:sp>
          <p:nvSpPr>
            <p:cNvPr id="18" name="矩形 17"/>
            <p:cNvSpPr/>
            <p:nvPr/>
          </p:nvSpPr>
          <p:spPr>
            <a:xfrm>
              <a:off x="1273845" y="4176239"/>
              <a:ext cx="82586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b="1" dirty="0">
                  <a:ea typeface="微軟正黑體"/>
                </a:rPr>
                <a:t>IOU</a:t>
              </a:r>
              <a:r>
                <a:rPr lang="zh-TW" altLang="en-US" b="1" dirty="0">
                  <a:ea typeface="微軟正黑體"/>
                </a:rPr>
                <a:t>：</a:t>
              </a:r>
            </a:p>
          </p:txBody>
        </p:sp>
        <p:pic>
          <p:nvPicPr>
            <p:cNvPr id="19" name="圖片 1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75864" y="4091044"/>
              <a:ext cx="1190625" cy="2409825"/>
            </a:xfrm>
            <a:prstGeom prst="rect">
              <a:avLst/>
            </a:prstGeom>
          </p:spPr>
        </p:pic>
        <p:sp>
          <p:nvSpPr>
            <p:cNvPr id="20" name="文字方塊 19"/>
            <p:cNvSpPr txBox="1"/>
            <p:nvPr/>
          </p:nvSpPr>
          <p:spPr>
            <a:xfrm>
              <a:off x="3873063" y="5102731"/>
              <a:ext cx="120407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000" dirty="0" smtClean="0"/>
                <a:t>Score =</a:t>
              </a:r>
              <a:endParaRPr lang="zh-TW" altLang="en-US" sz="2000" dirty="0"/>
            </a:p>
          </p:txBody>
        </p:sp>
        <p:cxnSp>
          <p:nvCxnSpPr>
            <p:cNvPr id="22" name="直線接點 21"/>
            <p:cNvCxnSpPr/>
            <p:nvPr/>
          </p:nvCxnSpPr>
          <p:spPr bwMode="auto">
            <a:xfrm flipV="1">
              <a:off x="5090269" y="5292038"/>
              <a:ext cx="1728192" cy="9170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3" name="文字方塊 22"/>
            <p:cNvSpPr txBox="1"/>
            <p:nvPr/>
          </p:nvSpPr>
          <p:spPr>
            <a:xfrm>
              <a:off x="5242472" y="5341053"/>
              <a:ext cx="172000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000" dirty="0" smtClean="0"/>
                <a:t>Area of union</a:t>
              </a:r>
              <a:endParaRPr lang="zh-TW" altLang="en-US" sz="2000" dirty="0"/>
            </a:p>
          </p:txBody>
        </p:sp>
        <p:sp>
          <p:nvSpPr>
            <p:cNvPr id="24" name="文字方塊 23"/>
            <p:cNvSpPr txBox="1"/>
            <p:nvPr/>
          </p:nvSpPr>
          <p:spPr>
            <a:xfrm>
              <a:off x="5142130" y="4820902"/>
              <a:ext cx="191250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000" dirty="0" smtClean="0"/>
                <a:t>Area of overlap</a:t>
              </a:r>
              <a:endParaRPr lang="zh-TW" altLang="en-US" sz="2000" dirty="0"/>
            </a:p>
          </p:txBody>
        </p:sp>
      </p:grpSp>
      <p:sp>
        <p:nvSpPr>
          <p:cNvPr id="10" name="圓角矩形 9"/>
          <p:cNvSpPr/>
          <p:nvPr/>
        </p:nvSpPr>
        <p:spPr bwMode="auto">
          <a:xfrm>
            <a:off x="717951" y="1808242"/>
            <a:ext cx="4258804" cy="3929251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TW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17" name="圓角矩形 16"/>
          <p:cNvSpPr/>
          <p:nvPr/>
        </p:nvSpPr>
        <p:spPr bwMode="auto">
          <a:xfrm>
            <a:off x="5496332" y="1808242"/>
            <a:ext cx="6000904" cy="3929251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006862" y="2259965"/>
            <a:ext cx="3864627" cy="2774186"/>
          </a:xfrm>
        </p:spPr>
        <p:txBody>
          <a:bodyPr/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TW" altLang="en-US" dirty="0" smtClean="0">
                <a:latin typeface="+mj-ea"/>
                <a:ea typeface="+mj-ea"/>
              </a:rPr>
              <a:t>訓練資料量過少 </a:t>
            </a:r>
            <a:endParaRPr lang="en-US" altLang="zh-TW" dirty="0" smtClean="0">
              <a:latin typeface="+mj-ea"/>
              <a:ea typeface="+mj-ea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TW" altLang="en-US" dirty="0" smtClean="0">
                <a:latin typeface="+mj-ea"/>
                <a:ea typeface="+mj-ea"/>
              </a:rPr>
              <a:t>測試結果過擬合</a:t>
            </a:r>
            <a:r>
              <a:rPr lang="en-US" altLang="zh-TW" dirty="0" smtClean="0">
                <a:latin typeface="+mj-ea"/>
                <a:ea typeface="+mj-ea"/>
              </a:rPr>
              <a:t>Overfitting 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TW" altLang="en-US" dirty="0" smtClean="0">
                <a:latin typeface="+mj-ea"/>
                <a:ea typeface="+mj-ea"/>
              </a:rPr>
              <a:t>方框與目標物大小不符合</a:t>
            </a:r>
            <a:r>
              <a:rPr lang="en-US" altLang="zh-TW" dirty="0" smtClean="0">
                <a:latin typeface="+mj-ea"/>
                <a:ea typeface="+mj-ea"/>
              </a:rPr>
              <a:t> 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zh-TW" dirty="0" err="1" smtClean="0">
                <a:latin typeface="+mj-ea"/>
                <a:ea typeface="+mj-ea"/>
              </a:rPr>
              <a:t>mAP</a:t>
            </a:r>
            <a:r>
              <a:rPr lang="zh-TW" altLang="en-US" dirty="0" smtClean="0">
                <a:latin typeface="+mj-ea"/>
                <a:ea typeface="+mj-ea"/>
              </a:rPr>
              <a:t>值過低</a:t>
            </a:r>
            <a:endParaRPr lang="en-US" altLang="zh-TW" dirty="0" smtClean="0">
              <a:latin typeface="+mj-ea"/>
              <a:ea typeface="+mj-ea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TW" altLang="en-US" dirty="0" smtClean="0">
                <a:latin typeface="+mj-ea"/>
                <a:ea typeface="+mj-ea"/>
              </a:rPr>
              <a:t>物件偵測的敏感度過高</a:t>
            </a:r>
            <a:endParaRPr lang="en-US" altLang="zh-TW" dirty="0" smtClean="0">
              <a:latin typeface="+mj-ea"/>
              <a:ea typeface="+mj-ea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TW" altLang="en-US" dirty="0" smtClean="0">
                <a:latin typeface="+mj-ea"/>
                <a:ea typeface="+mj-ea"/>
              </a:rPr>
              <a:t>訓練時間動輒超過</a:t>
            </a:r>
            <a:r>
              <a:rPr lang="en-US" altLang="zh-TW" dirty="0" smtClean="0">
                <a:latin typeface="+mj-ea"/>
                <a:ea typeface="+mj-ea"/>
              </a:rPr>
              <a:t>48</a:t>
            </a:r>
            <a:r>
              <a:rPr lang="zh-TW" altLang="en-US" dirty="0" smtClean="0">
                <a:latin typeface="+mj-ea"/>
                <a:ea typeface="+mj-ea"/>
              </a:rPr>
              <a:t>小時</a:t>
            </a:r>
            <a:endParaRPr lang="en-US" altLang="zh-TW" dirty="0" smtClean="0">
              <a:latin typeface="+mj-ea"/>
              <a:ea typeface="+mj-ea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endParaRPr lang="en-US" altLang="zh-TW" dirty="0" smtClean="0">
              <a:latin typeface="+mj-ea"/>
              <a:ea typeface="+mj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TW" altLang="en-US" dirty="0" smtClean="0">
                <a:latin typeface="+mj-ea"/>
                <a:ea typeface="+mj-ea"/>
              </a:rPr>
              <a:t> </a:t>
            </a:r>
            <a:endParaRPr lang="en-US" altLang="zh-TW" dirty="0" smtClean="0">
              <a:latin typeface="+mj-ea"/>
              <a:ea typeface="+mj-ea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zh-TW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endParaRPr lang="zh-TW" altLang="en-US" dirty="0"/>
          </a:p>
        </p:txBody>
      </p:sp>
      <p:sp>
        <p:nvSpPr>
          <p:cNvPr id="21" name="內容版面配置區 2"/>
          <p:cNvSpPr txBox="1">
            <a:spLocks/>
          </p:cNvSpPr>
          <p:nvPr/>
        </p:nvSpPr>
        <p:spPr bwMode="auto">
          <a:xfrm>
            <a:off x="5952620" y="2242816"/>
            <a:ext cx="5436486" cy="351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34" tIns="45717" rIns="91434" bIns="45717" numCol="1" anchor="t" anchorCtr="0" compatLnSpc="1">
            <a:prstTxWarp prst="textNoShape">
              <a:avLst/>
            </a:prstTxWarp>
          </a:bodyPr>
          <a:lstStyle>
            <a:lvl1pPr marL="342877" indent="-342877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42901" indent="-28573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accent1"/>
                </a:solidFill>
                <a:latin typeface="+mn-lt"/>
                <a:ea typeface="仿宋_GB2312" pitchFamily="49" charset="-122"/>
              </a:defRPr>
            </a:lvl2pPr>
            <a:lvl3pPr marL="1142923" indent="-228584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accent1"/>
                </a:solidFill>
                <a:latin typeface="+mn-lt"/>
                <a:ea typeface="宋体" pitchFamily="2" charset="-122"/>
              </a:defRPr>
            </a:lvl3pPr>
            <a:lvl4pPr marL="1600093" indent="-228584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accent1"/>
                </a:solidFill>
                <a:latin typeface="+mn-lt"/>
                <a:ea typeface="宋体" pitchFamily="2" charset="-122"/>
              </a:defRPr>
            </a:lvl4pPr>
            <a:lvl5pPr marL="2057263" indent="-228584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1"/>
                </a:solidFill>
                <a:latin typeface="+mn-lt"/>
                <a:ea typeface="宋体" pitchFamily="2" charset="-122"/>
              </a:defRPr>
            </a:lvl5pPr>
            <a:lvl6pPr marL="2514432" indent="-228584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6pPr>
            <a:lvl7pPr marL="2971602" indent="-228584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7pPr>
            <a:lvl8pPr marL="3428771" indent="-228584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8pPr>
            <a:lvl9pPr marL="3885941" indent="-228584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9pPr>
          </a:lstStyle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zh-TW" kern="0" dirty="0" smtClean="0">
                <a:latin typeface="+mj-ea"/>
                <a:ea typeface="+mj-ea"/>
              </a:rPr>
              <a:t>Data Augmentation</a:t>
            </a:r>
            <a:r>
              <a:rPr lang="zh-TW" altLang="en-US" kern="0" dirty="0" smtClean="0">
                <a:latin typeface="+mj-ea"/>
                <a:ea typeface="+mj-ea"/>
              </a:rPr>
              <a:t>增加資料的數量</a:t>
            </a:r>
            <a:endParaRPr lang="en-US" altLang="zh-TW" kern="0" dirty="0" smtClean="0">
              <a:latin typeface="+mj-ea"/>
              <a:ea typeface="+mj-ea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TW" altLang="en-US" kern="0" dirty="0" smtClean="0">
                <a:latin typeface="+mj-ea"/>
                <a:ea typeface="+mj-ea"/>
              </a:rPr>
              <a:t>增加負面樣本 </a:t>
            </a:r>
            <a:r>
              <a:rPr lang="en-US" altLang="zh-TW" kern="0" dirty="0" smtClean="0">
                <a:latin typeface="+mj-ea"/>
                <a:ea typeface="+mj-ea"/>
              </a:rPr>
              <a:t>Ex</a:t>
            </a:r>
            <a:r>
              <a:rPr lang="zh-TW" altLang="en-US" kern="0" dirty="0" smtClean="0">
                <a:latin typeface="+mj-ea"/>
                <a:ea typeface="+mj-ea"/>
              </a:rPr>
              <a:t>：正常道路</a:t>
            </a:r>
            <a:endParaRPr lang="en-US" altLang="zh-TW" kern="0" dirty="0" smtClean="0">
              <a:latin typeface="+mj-ea"/>
              <a:ea typeface="+mj-ea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zh-TW" kern="0" dirty="0" smtClean="0">
                <a:latin typeface="+mj-ea"/>
                <a:ea typeface="+mj-ea"/>
              </a:rPr>
              <a:t>Anchors box</a:t>
            </a:r>
            <a:r>
              <a:rPr lang="zh-TW" altLang="en-US" kern="0" dirty="0" smtClean="0">
                <a:latin typeface="+mj-ea"/>
                <a:ea typeface="+mj-ea"/>
              </a:rPr>
              <a:t>的調整</a:t>
            </a:r>
            <a:endParaRPr lang="en-US" altLang="zh-TW" kern="0" dirty="0" smtClean="0">
              <a:latin typeface="+mj-ea"/>
              <a:ea typeface="+mj-ea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TW" altLang="en-US" kern="0" dirty="0" smtClean="0">
                <a:latin typeface="+mj-ea"/>
                <a:ea typeface="+mj-ea"/>
              </a:rPr>
              <a:t>訓練照片提高解析度</a:t>
            </a:r>
            <a:r>
              <a:rPr lang="en-US" altLang="zh-TW" kern="0" dirty="0" smtClean="0">
                <a:latin typeface="+mj-ea"/>
                <a:ea typeface="+mj-ea"/>
              </a:rPr>
              <a:t>(</a:t>
            </a:r>
            <a:r>
              <a:rPr lang="zh-TW" altLang="en-US" kern="0" dirty="0" smtClean="0">
                <a:latin typeface="+mj-ea"/>
                <a:ea typeface="+mj-ea"/>
              </a:rPr>
              <a:t>泛化</a:t>
            </a:r>
            <a:r>
              <a:rPr lang="en-US" altLang="zh-TW" kern="0" dirty="0" smtClean="0">
                <a:latin typeface="+mj-ea"/>
                <a:ea typeface="+mj-ea"/>
              </a:rPr>
              <a:t>)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zh-TW" kern="0" dirty="0" smtClean="0">
                <a:latin typeface="+mj-ea"/>
                <a:ea typeface="+mj-ea"/>
              </a:rPr>
              <a:t>IOU</a:t>
            </a:r>
            <a:r>
              <a:rPr lang="zh-TW" altLang="en-US" kern="0" dirty="0" smtClean="0">
                <a:latin typeface="+mj-ea"/>
                <a:ea typeface="+mj-ea"/>
              </a:rPr>
              <a:t>與</a:t>
            </a:r>
            <a:r>
              <a:rPr lang="en-US" altLang="zh-TW" kern="0" dirty="0" smtClean="0">
                <a:latin typeface="+mj-ea"/>
                <a:ea typeface="+mj-ea"/>
              </a:rPr>
              <a:t>Confidence score</a:t>
            </a:r>
            <a:r>
              <a:rPr lang="zh-TW" altLang="en-US" kern="0" dirty="0" smtClean="0">
                <a:latin typeface="+mj-ea"/>
                <a:ea typeface="+mj-ea"/>
              </a:rPr>
              <a:t>值設定的的門檻</a:t>
            </a:r>
            <a:endParaRPr lang="en-US" altLang="zh-TW" kern="0" dirty="0" smtClean="0">
              <a:latin typeface="+mj-ea"/>
              <a:ea typeface="+mj-ea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TW" altLang="en-US" kern="0" dirty="0" smtClean="0">
                <a:latin typeface="+mj-ea"/>
                <a:ea typeface="+mj-ea"/>
              </a:rPr>
              <a:t>調整</a:t>
            </a:r>
            <a:r>
              <a:rPr lang="en-US" altLang="zh-TW" kern="0" dirty="0" smtClean="0">
                <a:latin typeface="+mj-ea"/>
                <a:ea typeface="+mj-ea"/>
              </a:rPr>
              <a:t>patience</a:t>
            </a:r>
            <a:r>
              <a:rPr lang="zh-TW" altLang="en-US" kern="0" dirty="0" smtClean="0">
                <a:latin typeface="+mj-ea"/>
                <a:ea typeface="+mj-ea"/>
              </a:rPr>
              <a:t>值、</a:t>
            </a:r>
            <a:r>
              <a:rPr lang="en-US" altLang="zh-TW" kern="0" dirty="0" smtClean="0">
                <a:latin typeface="+mj-ea"/>
                <a:ea typeface="+mj-ea"/>
              </a:rPr>
              <a:t>Learning Rate</a:t>
            </a:r>
          </a:p>
          <a:p>
            <a:pPr>
              <a:lnSpc>
                <a:spcPct val="150000"/>
              </a:lnSpc>
              <a:buFontTx/>
            </a:pPr>
            <a:endParaRPr lang="en-US" altLang="zh-TW" sz="2400" kern="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  <a:buFontTx/>
            </a:pPr>
            <a:endParaRPr lang="zh-TW" altLang="en-US" kern="0" dirty="0"/>
          </a:p>
        </p:txBody>
      </p:sp>
      <p:sp>
        <p:nvSpPr>
          <p:cNvPr id="11" name="圓角矩形 10"/>
          <p:cNvSpPr/>
          <p:nvPr/>
        </p:nvSpPr>
        <p:spPr bwMode="auto">
          <a:xfrm>
            <a:off x="1947253" y="1524410"/>
            <a:ext cx="1800200" cy="522883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zh-TW" alt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問題集</a:t>
            </a:r>
          </a:p>
        </p:txBody>
      </p:sp>
      <p:sp>
        <p:nvSpPr>
          <p:cNvPr id="25" name="圓角矩形 24"/>
          <p:cNvSpPr/>
          <p:nvPr/>
        </p:nvSpPr>
        <p:spPr bwMode="auto">
          <a:xfrm>
            <a:off x="7596684" y="1524409"/>
            <a:ext cx="1800200" cy="522883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zh-TW" alt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解法</a:t>
            </a:r>
          </a:p>
        </p:txBody>
      </p:sp>
      <p:sp>
        <p:nvSpPr>
          <p:cNvPr id="27" name="Google Shape;334;p10"/>
          <p:cNvSpPr/>
          <p:nvPr/>
        </p:nvSpPr>
        <p:spPr>
          <a:xfrm>
            <a:off x="4998114" y="3772867"/>
            <a:ext cx="578551" cy="387268"/>
          </a:xfrm>
          <a:prstGeom prst="rightArrow">
            <a:avLst>
              <a:gd name="adj1" fmla="val 46459"/>
              <a:gd name="adj2" fmla="val 474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38782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1" y="2164258"/>
            <a:ext cx="2714005" cy="252948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vert="horz" wrap="square" lIns="91434" tIns="45717" rIns="91434" bIns="45717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" name="Oval 9"/>
          <p:cNvSpPr>
            <a:spLocks noChangeArrowheads="1"/>
          </p:cNvSpPr>
          <p:nvPr/>
        </p:nvSpPr>
        <p:spPr bwMode="auto">
          <a:xfrm>
            <a:off x="821253" y="2852936"/>
            <a:ext cx="1100664" cy="1108515"/>
          </a:xfrm>
          <a:prstGeom prst="ellipse">
            <a:avLst/>
          </a:prstGeom>
          <a:solidFill>
            <a:srgbClr val="FFFFFF"/>
          </a:solidFill>
          <a:ln w="10" cap="flat">
            <a:solidFill>
              <a:srgbClr val="FFFFFF"/>
            </a:solidFill>
            <a:prstDash val="solid"/>
            <a:miter lim="800000"/>
            <a:headEnd/>
            <a:tailEnd/>
          </a:ln>
        </p:spPr>
        <p:txBody>
          <a:bodyPr vert="horz" wrap="square" lIns="91434" tIns="45717" rIns="91434" bIns="45717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3" name="TextBox 42"/>
          <p:cNvSpPr txBox="1"/>
          <p:nvPr/>
        </p:nvSpPr>
        <p:spPr>
          <a:xfrm>
            <a:off x="2864201" y="3576599"/>
            <a:ext cx="6690565" cy="1138767"/>
          </a:xfrm>
          <a:prstGeom prst="rect">
            <a:avLst/>
          </a:prstGeom>
          <a:noFill/>
        </p:spPr>
        <p:txBody>
          <a:bodyPr wrap="square" lIns="91434" tIns="45717" rIns="91434" bIns="45717" rtlCol="0">
            <a:spAutoFit/>
          </a:bodyPr>
          <a:lstStyle>
            <a:defPPr>
              <a:defRPr lang="zh-CN"/>
            </a:defPPr>
            <a:lvl1pPr>
              <a:defRPr sz="6800"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r>
              <a:rPr lang="zh-TW" altLang="en-US" dirty="0" smtClean="0"/>
              <a:t>前端展示</a:t>
            </a:r>
            <a:endParaRPr lang="zh-CN" alt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2905825" y="2780315"/>
            <a:ext cx="1595958" cy="646331"/>
          </a:xfrm>
          <a:prstGeom prst="rect">
            <a:avLst/>
          </a:prstGeom>
          <a:noFill/>
        </p:spPr>
        <p:txBody>
          <a:bodyPr wrap="square" lIns="91434" tIns="45717" rIns="91434" bIns="45717" rtlCol="0">
            <a:spAutoFit/>
          </a:bodyPr>
          <a:lstStyle/>
          <a:p>
            <a:r>
              <a:rPr lang="en-US" altLang="zh-CN" sz="3600" dirty="0">
                <a:solidFill>
                  <a:schemeClr val="accent1"/>
                </a:solidFill>
                <a:latin typeface="+mn-ea"/>
                <a:ea typeface="+mn-ea"/>
              </a:rPr>
              <a:t>Part 4</a:t>
            </a:r>
            <a:endParaRPr lang="zh-CN" altLang="en-US" sz="3600" dirty="0">
              <a:solidFill>
                <a:schemeClr val="accent1"/>
              </a:solidFill>
              <a:latin typeface="+mn-ea"/>
              <a:ea typeface="+mn-ea"/>
            </a:endParaRPr>
          </a:p>
        </p:txBody>
      </p:sp>
      <p:sp>
        <p:nvSpPr>
          <p:cNvPr id="9" name="Freeform 11"/>
          <p:cNvSpPr>
            <a:spLocks noEditPoints="1"/>
          </p:cNvSpPr>
          <p:nvPr/>
        </p:nvSpPr>
        <p:spPr bwMode="auto">
          <a:xfrm>
            <a:off x="1030776" y="3040874"/>
            <a:ext cx="681620" cy="732639"/>
          </a:xfrm>
          <a:custGeom>
            <a:avLst/>
            <a:gdLst>
              <a:gd name="T0" fmla="*/ 203 w 675"/>
              <a:gd name="T1" fmla="*/ 110 h 720"/>
              <a:gd name="T2" fmla="*/ 442 w 675"/>
              <a:gd name="T3" fmla="*/ 80 h 720"/>
              <a:gd name="T4" fmla="*/ 356 w 675"/>
              <a:gd name="T5" fmla="*/ 50 h 720"/>
              <a:gd name="T6" fmla="*/ 258 w 675"/>
              <a:gd name="T7" fmla="*/ 50 h 720"/>
              <a:gd name="T8" fmla="*/ 172 w 675"/>
              <a:gd name="T9" fmla="*/ 80 h 720"/>
              <a:gd name="T10" fmla="*/ 555 w 675"/>
              <a:gd name="T11" fmla="*/ 624 h 720"/>
              <a:gd name="T12" fmla="*/ 564 w 675"/>
              <a:gd name="T13" fmla="*/ 602 h 720"/>
              <a:gd name="T14" fmla="*/ 526 w 675"/>
              <a:gd name="T15" fmla="*/ 467 h 720"/>
              <a:gd name="T16" fmla="*/ 500 w 675"/>
              <a:gd name="T17" fmla="*/ 467 h 720"/>
              <a:gd name="T18" fmla="*/ 501 w 675"/>
              <a:gd name="T19" fmla="*/ 571 h 720"/>
              <a:gd name="T20" fmla="*/ 501 w 675"/>
              <a:gd name="T21" fmla="*/ 573 h 720"/>
              <a:gd name="T22" fmla="*/ 502 w 675"/>
              <a:gd name="T23" fmla="*/ 576 h 720"/>
              <a:gd name="T24" fmla="*/ 504 w 675"/>
              <a:gd name="T25" fmla="*/ 578 h 720"/>
              <a:gd name="T26" fmla="*/ 642 w 675"/>
              <a:gd name="T27" fmla="*/ 475 h 720"/>
              <a:gd name="T28" fmla="*/ 513 w 675"/>
              <a:gd name="T29" fmla="*/ 407 h 720"/>
              <a:gd name="T30" fmla="*/ 484 w 675"/>
              <a:gd name="T31" fmla="*/ 717 h 720"/>
              <a:gd name="T32" fmla="*/ 667 w 675"/>
              <a:gd name="T33" fmla="*/ 593 h 720"/>
              <a:gd name="T34" fmla="*/ 643 w 675"/>
              <a:gd name="T35" fmla="*/ 588 h 720"/>
              <a:gd name="T36" fmla="*/ 513 w 675"/>
              <a:gd name="T37" fmla="*/ 696 h 720"/>
              <a:gd name="T38" fmla="*/ 383 w 675"/>
              <a:gd name="T39" fmla="*/ 538 h 720"/>
              <a:gd name="T40" fmla="*/ 538 w 675"/>
              <a:gd name="T41" fmla="*/ 433 h 720"/>
              <a:gd name="T42" fmla="*/ 643 w 675"/>
              <a:gd name="T43" fmla="*/ 588 h 720"/>
              <a:gd name="T44" fmla="*/ 226 w 675"/>
              <a:gd name="T45" fmla="*/ 587 h 720"/>
              <a:gd name="T46" fmla="*/ 386 w 675"/>
              <a:gd name="T47" fmla="*/ 428 h 720"/>
              <a:gd name="T48" fmla="*/ 419 w 675"/>
              <a:gd name="T49" fmla="*/ 403 h 720"/>
              <a:gd name="T50" fmla="*/ 582 w 675"/>
              <a:gd name="T51" fmla="*/ 244 h 720"/>
              <a:gd name="T52" fmla="*/ 589 w 675"/>
              <a:gd name="T53" fmla="*/ 394 h 720"/>
              <a:gd name="T54" fmla="*/ 614 w 675"/>
              <a:gd name="T55" fmla="*/ 403 h 720"/>
              <a:gd name="T56" fmla="*/ 614 w 675"/>
              <a:gd name="T57" fmla="*/ 166 h 720"/>
              <a:gd name="T58" fmla="*/ 32 w 675"/>
              <a:gd name="T59" fmla="*/ 134 h 720"/>
              <a:gd name="T60" fmla="*/ 0 w 675"/>
              <a:gd name="T61" fmla="*/ 251 h 720"/>
              <a:gd name="T62" fmla="*/ 0 w 675"/>
              <a:gd name="T63" fmla="*/ 428 h 720"/>
              <a:gd name="T64" fmla="*/ 0 w 675"/>
              <a:gd name="T65" fmla="*/ 599 h 720"/>
              <a:gd name="T66" fmla="*/ 340 w 675"/>
              <a:gd name="T67" fmla="*/ 631 h 720"/>
              <a:gd name="T68" fmla="*/ 25 w 675"/>
              <a:gd name="T69" fmla="*/ 251 h 720"/>
              <a:gd name="T70" fmla="*/ 32 w 675"/>
              <a:gd name="T71" fmla="*/ 244 h 720"/>
              <a:gd name="T72" fmla="*/ 201 w 675"/>
              <a:gd name="T73" fmla="*/ 403 h 720"/>
              <a:gd name="T74" fmla="*/ 25 w 675"/>
              <a:gd name="T75" fmla="*/ 251 h 720"/>
              <a:gd name="T76" fmla="*/ 201 w 675"/>
              <a:gd name="T77" fmla="*/ 428 h 720"/>
              <a:gd name="T78" fmla="*/ 32 w 675"/>
              <a:gd name="T79" fmla="*/ 587 h 720"/>
              <a:gd name="T80" fmla="*/ 25 w 675"/>
              <a:gd name="T81" fmla="*/ 428 h 720"/>
              <a:gd name="T82" fmla="*/ 226 w 675"/>
              <a:gd name="T83" fmla="*/ 403 h 720"/>
              <a:gd name="T84" fmla="*/ 226 w 675"/>
              <a:gd name="T85" fmla="*/ 244 h 720"/>
              <a:gd name="T86" fmla="*/ 394 w 675"/>
              <a:gd name="T87" fmla="*/ 403 h 720"/>
              <a:gd name="T88" fmla="*/ 406 w 675"/>
              <a:gd name="T89" fmla="*/ 166 h 720"/>
              <a:gd name="T90" fmla="*/ 428 w 675"/>
              <a:gd name="T91" fmla="*/ 188 h 720"/>
              <a:gd name="T92" fmla="*/ 385 w 675"/>
              <a:gd name="T93" fmla="*/ 188 h 720"/>
              <a:gd name="T94" fmla="*/ 213 w 675"/>
              <a:gd name="T95" fmla="*/ 166 h 720"/>
              <a:gd name="T96" fmla="*/ 235 w 675"/>
              <a:gd name="T97" fmla="*/ 188 h 720"/>
              <a:gd name="T98" fmla="*/ 192 w 675"/>
              <a:gd name="T99" fmla="*/ 188 h 7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675" h="720">
                <a:moveTo>
                  <a:pt x="172" y="80"/>
                </a:moveTo>
                <a:cubicBezTo>
                  <a:pt x="172" y="97"/>
                  <a:pt x="186" y="110"/>
                  <a:pt x="203" y="110"/>
                </a:cubicBezTo>
                <a:lnTo>
                  <a:pt x="411" y="110"/>
                </a:lnTo>
                <a:cubicBezTo>
                  <a:pt x="428" y="110"/>
                  <a:pt x="442" y="97"/>
                  <a:pt x="442" y="80"/>
                </a:cubicBezTo>
                <a:cubicBezTo>
                  <a:pt x="442" y="63"/>
                  <a:pt x="428" y="50"/>
                  <a:pt x="411" y="50"/>
                </a:cubicBezTo>
                <a:lnTo>
                  <a:pt x="356" y="50"/>
                </a:lnTo>
                <a:cubicBezTo>
                  <a:pt x="356" y="22"/>
                  <a:pt x="334" y="0"/>
                  <a:pt x="307" y="0"/>
                </a:cubicBezTo>
                <a:cubicBezTo>
                  <a:pt x="280" y="0"/>
                  <a:pt x="258" y="22"/>
                  <a:pt x="258" y="50"/>
                </a:cubicBezTo>
                <a:lnTo>
                  <a:pt x="203" y="50"/>
                </a:lnTo>
                <a:cubicBezTo>
                  <a:pt x="186" y="50"/>
                  <a:pt x="172" y="63"/>
                  <a:pt x="172" y="80"/>
                </a:cubicBezTo>
                <a:close/>
                <a:moveTo>
                  <a:pt x="546" y="620"/>
                </a:moveTo>
                <a:cubicBezTo>
                  <a:pt x="549" y="622"/>
                  <a:pt x="552" y="624"/>
                  <a:pt x="555" y="624"/>
                </a:cubicBezTo>
                <a:cubicBezTo>
                  <a:pt x="558" y="624"/>
                  <a:pt x="562" y="622"/>
                  <a:pt x="564" y="620"/>
                </a:cubicBezTo>
                <a:cubicBezTo>
                  <a:pt x="569" y="615"/>
                  <a:pt x="569" y="607"/>
                  <a:pt x="564" y="602"/>
                </a:cubicBezTo>
                <a:lnTo>
                  <a:pt x="526" y="563"/>
                </a:lnTo>
                <a:lnTo>
                  <a:pt x="526" y="467"/>
                </a:lnTo>
                <a:cubicBezTo>
                  <a:pt x="526" y="460"/>
                  <a:pt x="520" y="455"/>
                  <a:pt x="513" y="455"/>
                </a:cubicBezTo>
                <a:cubicBezTo>
                  <a:pt x="506" y="455"/>
                  <a:pt x="500" y="460"/>
                  <a:pt x="500" y="467"/>
                </a:cubicBezTo>
                <a:lnTo>
                  <a:pt x="500" y="569"/>
                </a:lnTo>
                <a:cubicBezTo>
                  <a:pt x="500" y="570"/>
                  <a:pt x="500" y="570"/>
                  <a:pt x="501" y="571"/>
                </a:cubicBezTo>
                <a:cubicBezTo>
                  <a:pt x="501" y="572"/>
                  <a:pt x="501" y="572"/>
                  <a:pt x="501" y="572"/>
                </a:cubicBezTo>
                <a:cubicBezTo>
                  <a:pt x="501" y="573"/>
                  <a:pt x="501" y="573"/>
                  <a:pt x="501" y="573"/>
                </a:cubicBezTo>
                <a:cubicBezTo>
                  <a:pt x="502" y="574"/>
                  <a:pt x="502" y="574"/>
                  <a:pt x="502" y="575"/>
                </a:cubicBezTo>
                <a:cubicBezTo>
                  <a:pt x="502" y="575"/>
                  <a:pt x="502" y="575"/>
                  <a:pt x="502" y="576"/>
                </a:cubicBezTo>
                <a:cubicBezTo>
                  <a:pt x="503" y="576"/>
                  <a:pt x="503" y="577"/>
                  <a:pt x="504" y="577"/>
                </a:cubicBezTo>
                <a:cubicBezTo>
                  <a:pt x="504" y="577"/>
                  <a:pt x="504" y="578"/>
                  <a:pt x="504" y="578"/>
                </a:cubicBezTo>
                <a:lnTo>
                  <a:pt x="546" y="620"/>
                </a:lnTo>
                <a:close/>
                <a:moveTo>
                  <a:pt x="642" y="475"/>
                </a:moveTo>
                <a:cubicBezTo>
                  <a:pt x="619" y="441"/>
                  <a:pt x="583" y="417"/>
                  <a:pt x="542" y="410"/>
                </a:cubicBezTo>
                <a:cubicBezTo>
                  <a:pt x="533" y="408"/>
                  <a:pt x="523" y="407"/>
                  <a:pt x="513" y="407"/>
                </a:cubicBezTo>
                <a:cubicBezTo>
                  <a:pt x="438" y="407"/>
                  <a:pt x="373" y="460"/>
                  <a:pt x="359" y="534"/>
                </a:cubicBezTo>
                <a:cubicBezTo>
                  <a:pt x="343" y="619"/>
                  <a:pt x="399" y="701"/>
                  <a:pt x="484" y="717"/>
                </a:cubicBezTo>
                <a:cubicBezTo>
                  <a:pt x="493" y="719"/>
                  <a:pt x="503" y="720"/>
                  <a:pt x="513" y="720"/>
                </a:cubicBezTo>
                <a:cubicBezTo>
                  <a:pt x="588" y="720"/>
                  <a:pt x="653" y="666"/>
                  <a:pt x="667" y="593"/>
                </a:cubicBezTo>
                <a:cubicBezTo>
                  <a:pt x="675" y="552"/>
                  <a:pt x="666" y="510"/>
                  <a:pt x="642" y="475"/>
                </a:cubicBezTo>
                <a:close/>
                <a:moveTo>
                  <a:pt x="643" y="588"/>
                </a:moveTo>
                <a:lnTo>
                  <a:pt x="643" y="588"/>
                </a:lnTo>
                <a:cubicBezTo>
                  <a:pt x="631" y="650"/>
                  <a:pt x="576" y="696"/>
                  <a:pt x="513" y="696"/>
                </a:cubicBezTo>
                <a:cubicBezTo>
                  <a:pt x="505" y="696"/>
                  <a:pt x="496" y="695"/>
                  <a:pt x="488" y="693"/>
                </a:cubicBezTo>
                <a:cubicBezTo>
                  <a:pt x="416" y="680"/>
                  <a:pt x="369" y="610"/>
                  <a:pt x="383" y="538"/>
                </a:cubicBezTo>
                <a:cubicBezTo>
                  <a:pt x="395" y="476"/>
                  <a:pt x="449" y="431"/>
                  <a:pt x="513" y="431"/>
                </a:cubicBezTo>
                <a:cubicBezTo>
                  <a:pt x="521" y="431"/>
                  <a:pt x="529" y="432"/>
                  <a:pt x="538" y="433"/>
                </a:cubicBezTo>
                <a:cubicBezTo>
                  <a:pt x="573" y="440"/>
                  <a:pt x="603" y="460"/>
                  <a:pt x="622" y="489"/>
                </a:cubicBezTo>
                <a:cubicBezTo>
                  <a:pt x="642" y="518"/>
                  <a:pt x="650" y="553"/>
                  <a:pt x="643" y="588"/>
                </a:cubicBezTo>
                <a:close/>
                <a:moveTo>
                  <a:pt x="329" y="587"/>
                </a:moveTo>
                <a:lnTo>
                  <a:pt x="226" y="587"/>
                </a:lnTo>
                <a:lnTo>
                  <a:pt x="226" y="428"/>
                </a:lnTo>
                <a:lnTo>
                  <a:pt x="386" y="428"/>
                </a:lnTo>
                <a:cubicBezTo>
                  <a:pt x="396" y="418"/>
                  <a:pt x="407" y="410"/>
                  <a:pt x="419" y="403"/>
                </a:cubicBezTo>
                <a:lnTo>
                  <a:pt x="419" y="403"/>
                </a:lnTo>
                <a:lnTo>
                  <a:pt x="419" y="244"/>
                </a:lnTo>
                <a:lnTo>
                  <a:pt x="582" y="244"/>
                </a:lnTo>
                <a:cubicBezTo>
                  <a:pt x="586" y="244"/>
                  <a:pt x="589" y="247"/>
                  <a:pt x="589" y="251"/>
                </a:cubicBezTo>
                <a:lnTo>
                  <a:pt x="589" y="394"/>
                </a:lnTo>
                <a:cubicBezTo>
                  <a:pt x="598" y="398"/>
                  <a:pt x="606" y="403"/>
                  <a:pt x="614" y="408"/>
                </a:cubicBezTo>
                <a:lnTo>
                  <a:pt x="614" y="403"/>
                </a:lnTo>
                <a:lnTo>
                  <a:pt x="614" y="251"/>
                </a:lnTo>
                <a:lnTo>
                  <a:pt x="614" y="166"/>
                </a:lnTo>
                <a:cubicBezTo>
                  <a:pt x="614" y="148"/>
                  <a:pt x="600" y="134"/>
                  <a:pt x="582" y="134"/>
                </a:cubicBezTo>
                <a:lnTo>
                  <a:pt x="32" y="134"/>
                </a:lnTo>
                <a:cubicBezTo>
                  <a:pt x="14" y="134"/>
                  <a:pt x="0" y="148"/>
                  <a:pt x="0" y="166"/>
                </a:cubicBezTo>
                <a:lnTo>
                  <a:pt x="0" y="251"/>
                </a:lnTo>
                <a:lnTo>
                  <a:pt x="0" y="403"/>
                </a:lnTo>
                <a:lnTo>
                  <a:pt x="0" y="428"/>
                </a:lnTo>
                <a:lnTo>
                  <a:pt x="0" y="580"/>
                </a:lnTo>
                <a:lnTo>
                  <a:pt x="0" y="599"/>
                </a:lnTo>
                <a:cubicBezTo>
                  <a:pt x="0" y="617"/>
                  <a:pt x="14" y="631"/>
                  <a:pt x="32" y="631"/>
                </a:cubicBezTo>
                <a:lnTo>
                  <a:pt x="340" y="631"/>
                </a:lnTo>
                <a:cubicBezTo>
                  <a:pt x="334" y="617"/>
                  <a:pt x="330" y="602"/>
                  <a:pt x="329" y="587"/>
                </a:cubicBezTo>
                <a:close/>
                <a:moveTo>
                  <a:pt x="25" y="251"/>
                </a:moveTo>
                <a:lnTo>
                  <a:pt x="25" y="251"/>
                </a:lnTo>
                <a:cubicBezTo>
                  <a:pt x="25" y="247"/>
                  <a:pt x="28" y="244"/>
                  <a:pt x="32" y="244"/>
                </a:cubicBezTo>
                <a:lnTo>
                  <a:pt x="201" y="244"/>
                </a:lnTo>
                <a:lnTo>
                  <a:pt x="201" y="403"/>
                </a:lnTo>
                <a:lnTo>
                  <a:pt x="25" y="403"/>
                </a:lnTo>
                <a:lnTo>
                  <a:pt x="25" y="251"/>
                </a:lnTo>
                <a:close/>
                <a:moveTo>
                  <a:pt x="201" y="428"/>
                </a:moveTo>
                <a:lnTo>
                  <a:pt x="201" y="428"/>
                </a:lnTo>
                <a:lnTo>
                  <a:pt x="201" y="587"/>
                </a:lnTo>
                <a:lnTo>
                  <a:pt x="32" y="587"/>
                </a:lnTo>
                <a:cubicBezTo>
                  <a:pt x="28" y="587"/>
                  <a:pt x="25" y="584"/>
                  <a:pt x="25" y="580"/>
                </a:cubicBezTo>
                <a:lnTo>
                  <a:pt x="25" y="428"/>
                </a:lnTo>
                <a:lnTo>
                  <a:pt x="201" y="428"/>
                </a:lnTo>
                <a:close/>
                <a:moveTo>
                  <a:pt x="226" y="403"/>
                </a:moveTo>
                <a:lnTo>
                  <a:pt x="226" y="403"/>
                </a:lnTo>
                <a:lnTo>
                  <a:pt x="226" y="244"/>
                </a:lnTo>
                <a:lnTo>
                  <a:pt x="394" y="244"/>
                </a:lnTo>
                <a:lnTo>
                  <a:pt x="394" y="403"/>
                </a:lnTo>
                <a:lnTo>
                  <a:pt x="226" y="403"/>
                </a:lnTo>
                <a:close/>
                <a:moveTo>
                  <a:pt x="406" y="166"/>
                </a:moveTo>
                <a:lnTo>
                  <a:pt x="406" y="166"/>
                </a:lnTo>
                <a:cubicBezTo>
                  <a:pt x="418" y="166"/>
                  <a:pt x="428" y="176"/>
                  <a:pt x="428" y="188"/>
                </a:cubicBezTo>
                <a:cubicBezTo>
                  <a:pt x="428" y="200"/>
                  <a:pt x="418" y="209"/>
                  <a:pt x="406" y="209"/>
                </a:cubicBezTo>
                <a:cubicBezTo>
                  <a:pt x="394" y="209"/>
                  <a:pt x="385" y="200"/>
                  <a:pt x="385" y="188"/>
                </a:cubicBezTo>
                <a:cubicBezTo>
                  <a:pt x="385" y="176"/>
                  <a:pt x="394" y="166"/>
                  <a:pt x="406" y="166"/>
                </a:cubicBezTo>
                <a:close/>
                <a:moveTo>
                  <a:pt x="213" y="166"/>
                </a:moveTo>
                <a:lnTo>
                  <a:pt x="213" y="166"/>
                </a:lnTo>
                <a:cubicBezTo>
                  <a:pt x="225" y="166"/>
                  <a:pt x="235" y="176"/>
                  <a:pt x="235" y="188"/>
                </a:cubicBezTo>
                <a:cubicBezTo>
                  <a:pt x="235" y="200"/>
                  <a:pt x="225" y="209"/>
                  <a:pt x="213" y="209"/>
                </a:cubicBezTo>
                <a:cubicBezTo>
                  <a:pt x="201" y="209"/>
                  <a:pt x="192" y="200"/>
                  <a:pt x="192" y="188"/>
                </a:cubicBezTo>
                <a:cubicBezTo>
                  <a:pt x="192" y="176"/>
                  <a:pt x="201" y="166"/>
                  <a:pt x="213" y="16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34" tIns="45717" rIns="91434" bIns="45717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" name="Freeform 9"/>
          <p:cNvSpPr>
            <a:spLocks noEditPoints="1"/>
          </p:cNvSpPr>
          <p:nvPr/>
        </p:nvSpPr>
        <p:spPr bwMode="auto">
          <a:xfrm>
            <a:off x="3362077" y="4845599"/>
            <a:ext cx="373115" cy="374683"/>
          </a:xfrm>
          <a:custGeom>
            <a:avLst/>
            <a:gdLst>
              <a:gd name="T0" fmla="*/ 358 w 490"/>
              <a:gd name="T1" fmla="*/ 250 h 490"/>
              <a:gd name="T2" fmla="*/ 358 w 490"/>
              <a:gd name="T3" fmla="*/ 183 h 490"/>
              <a:gd name="T4" fmla="*/ 328 w 490"/>
              <a:gd name="T5" fmla="*/ 183 h 490"/>
              <a:gd name="T6" fmla="*/ 328 w 490"/>
              <a:gd name="T7" fmla="*/ 250 h 490"/>
              <a:gd name="T8" fmla="*/ 247 w 490"/>
              <a:gd name="T9" fmla="*/ 330 h 490"/>
              <a:gd name="T10" fmla="*/ 246 w 490"/>
              <a:gd name="T11" fmla="*/ 330 h 490"/>
              <a:gd name="T12" fmla="*/ 245 w 490"/>
              <a:gd name="T13" fmla="*/ 330 h 490"/>
              <a:gd name="T14" fmla="*/ 245 w 490"/>
              <a:gd name="T15" fmla="*/ 330 h 490"/>
              <a:gd name="T16" fmla="*/ 243 w 490"/>
              <a:gd name="T17" fmla="*/ 330 h 490"/>
              <a:gd name="T18" fmla="*/ 162 w 490"/>
              <a:gd name="T19" fmla="*/ 250 h 490"/>
              <a:gd name="T20" fmla="*/ 162 w 490"/>
              <a:gd name="T21" fmla="*/ 183 h 490"/>
              <a:gd name="T22" fmla="*/ 132 w 490"/>
              <a:gd name="T23" fmla="*/ 183 h 490"/>
              <a:gd name="T24" fmla="*/ 132 w 490"/>
              <a:gd name="T25" fmla="*/ 250 h 490"/>
              <a:gd name="T26" fmla="*/ 227 w 490"/>
              <a:gd name="T27" fmla="*/ 359 h 490"/>
              <a:gd name="T28" fmla="*/ 227 w 490"/>
              <a:gd name="T29" fmla="*/ 407 h 490"/>
              <a:gd name="T30" fmla="*/ 160 w 490"/>
              <a:gd name="T31" fmla="*/ 426 h 490"/>
              <a:gd name="T32" fmla="*/ 331 w 490"/>
              <a:gd name="T33" fmla="*/ 426 h 490"/>
              <a:gd name="T34" fmla="*/ 263 w 490"/>
              <a:gd name="T35" fmla="*/ 407 h 490"/>
              <a:gd name="T36" fmla="*/ 263 w 490"/>
              <a:gd name="T37" fmla="*/ 360 h 490"/>
              <a:gd name="T38" fmla="*/ 358 w 490"/>
              <a:gd name="T39" fmla="*/ 250 h 490"/>
              <a:gd name="T40" fmla="*/ 244 w 490"/>
              <a:gd name="T41" fmla="*/ 302 h 490"/>
              <a:gd name="T42" fmla="*/ 245 w 490"/>
              <a:gd name="T43" fmla="*/ 302 h 490"/>
              <a:gd name="T44" fmla="*/ 246 w 490"/>
              <a:gd name="T45" fmla="*/ 302 h 490"/>
              <a:gd name="T46" fmla="*/ 300 w 490"/>
              <a:gd name="T47" fmla="*/ 248 h 490"/>
              <a:gd name="T48" fmla="*/ 300 w 490"/>
              <a:gd name="T49" fmla="*/ 118 h 490"/>
              <a:gd name="T50" fmla="*/ 246 w 490"/>
              <a:gd name="T51" fmla="*/ 64 h 490"/>
              <a:gd name="T52" fmla="*/ 245 w 490"/>
              <a:gd name="T53" fmla="*/ 64 h 490"/>
              <a:gd name="T54" fmla="*/ 244 w 490"/>
              <a:gd name="T55" fmla="*/ 64 h 490"/>
              <a:gd name="T56" fmla="*/ 190 w 490"/>
              <a:gd name="T57" fmla="*/ 118 h 490"/>
              <a:gd name="T58" fmla="*/ 190 w 490"/>
              <a:gd name="T59" fmla="*/ 248 h 490"/>
              <a:gd name="T60" fmla="*/ 244 w 490"/>
              <a:gd name="T61" fmla="*/ 302 h 490"/>
              <a:gd name="T62" fmla="*/ 245 w 490"/>
              <a:gd name="T63" fmla="*/ 0 h 490"/>
              <a:gd name="T64" fmla="*/ 490 w 490"/>
              <a:gd name="T65" fmla="*/ 245 h 490"/>
              <a:gd name="T66" fmla="*/ 245 w 490"/>
              <a:gd name="T67" fmla="*/ 490 h 490"/>
              <a:gd name="T68" fmla="*/ 0 w 490"/>
              <a:gd name="T69" fmla="*/ 245 h 490"/>
              <a:gd name="T70" fmla="*/ 245 w 490"/>
              <a:gd name="T71" fmla="*/ 0 h 4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490" h="490">
                <a:moveTo>
                  <a:pt x="358" y="250"/>
                </a:moveTo>
                <a:lnTo>
                  <a:pt x="358" y="183"/>
                </a:lnTo>
                <a:cubicBezTo>
                  <a:pt x="358" y="165"/>
                  <a:pt x="328" y="164"/>
                  <a:pt x="328" y="183"/>
                </a:cubicBezTo>
                <a:lnTo>
                  <a:pt x="328" y="250"/>
                </a:lnTo>
                <a:cubicBezTo>
                  <a:pt x="328" y="294"/>
                  <a:pt x="292" y="330"/>
                  <a:pt x="247" y="330"/>
                </a:cubicBezTo>
                <a:cubicBezTo>
                  <a:pt x="247" y="330"/>
                  <a:pt x="246" y="330"/>
                  <a:pt x="246" y="330"/>
                </a:cubicBezTo>
                <a:lnTo>
                  <a:pt x="245" y="330"/>
                </a:lnTo>
                <a:lnTo>
                  <a:pt x="245" y="330"/>
                </a:lnTo>
                <a:cubicBezTo>
                  <a:pt x="244" y="330"/>
                  <a:pt x="244" y="330"/>
                  <a:pt x="243" y="330"/>
                </a:cubicBezTo>
                <a:cubicBezTo>
                  <a:pt x="198" y="330"/>
                  <a:pt x="162" y="294"/>
                  <a:pt x="162" y="250"/>
                </a:cubicBezTo>
                <a:lnTo>
                  <a:pt x="162" y="183"/>
                </a:lnTo>
                <a:cubicBezTo>
                  <a:pt x="162" y="165"/>
                  <a:pt x="132" y="164"/>
                  <a:pt x="132" y="183"/>
                </a:cubicBezTo>
                <a:cubicBezTo>
                  <a:pt x="132" y="192"/>
                  <a:pt x="132" y="250"/>
                  <a:pt x="132" y="250"/>
                </a:cubicBezTo>
                <a:cubicBezTo>
                  <a:pt x="132" y="306"/>
                  <a:pt x="173" y="352"/>
                  <a:pt x="227" y="359"/>
                </a:cubicBezTo>
                <a:lnTo>
                  <a:pt x="227" y="407"/>
                </a:lnTo>
                <a:lnTo>
                  <a:pt x="160" y="426"/>
                </a:lnTo>
                <a:lnTo>
                  <a:pt x="331" y="426"/>
                </a:lnTo>
                <a:lnTo>
                  <a:pt x="263" y="407"/>
                </a:lnTo>
                <a:lnTo>
                  <a:pt x="263" y="360"/>
                </a:lnTo>
                <a:cubicBezTo>
                  <a:pt x="317" y="352"/>
                  <a:pt x="358" y="306"/>
                  <a:pt x="358" y="250"/>
                </a:cubicBezTo>
                <a:close/>
                <a:moveTo>
                  <a:pt x="244" y="302"/>
                </a:moveTo>
                <a:cubicBezTo>
                  <a:pt x="244" y="302"/>
                  <a:pt x="245" y="302"/>
                  <a:pt x="245" y="302"/>
                </a:cubicBezTo>
                <a:cubicBezTo>
                  <a:pt x="245" y="302"/>
                  <a:pt x="246" y="302"/>
                  <a:pt x="246" y="302"/>
                </a:cubicBezTo>
                <a:cubicBezTo>
                  <a:pt x="276" y="302"/>
                  <a:pt x="300" y="278"/>
                  <a:pt x="300" y="248"/>
                </a:cubicBezTo>
                <a:lnTo>
                  <a:pt x="300" y="118"/>
                </a:lnTo>
                <a:cubicBezTo>
                  <a:pt x="300" y="88"/>
                  <a:pt x="276" y="64"/>
                  <a:pt x="246" y="64"/>
                </a:cubicBezTo>
                <a:cubicBezTo>
                  <a:pt x="246" y="64"/>
                  <a:pt x="245" y="64"/>
                  <a:pt x="245" y="64"/>
                </a:cubicBezTo>
                <a:cubicBezTo>
                  <a:pt x="245" y="64"/>
                  <a:pt x="244" y="64"/>
                  <a:pt x="244" y="64"/>
                </a:cubicBezTo>
                <a:cubicBezTo>
                  <a:pt x="214" y="64"/>
                  <a:pt x="190" y="88"/>
                  <a:pt x="190" y="118"/>
                </a:cubicBezTo>
                <a:lnTo>
                  <a:pt x="190" y="248"/>
                </a:lnTo>
                <a:cubicBezTo>
                  <a:pt x="190" y="278"/>
                  <a:pt x="214" y="302"/>
                  <a:pt x="244" y="302"/>
                </a:cubicBezTo>
                <a:close/>
                <a:moveTo>
                  <a:pt x="245" y="0"/>
                </a:moveTo>
                <a:cubicBezTo>
                  <a:pt x="381" y="0"/>
                  <a:pt x="490" y="110"/>
                  <a:pt x="490" y="245"/>
                </a:cubicBezTo>
                <a:cubicBezTo>
                  <a:pt x="490" y="381"/>
                  <a:pt x="381" y="490"/>
                  <a:pt x="245" y="490"/>
                </a:cubicBezTo>
                <a:cubicBezTo>
                  <a:pt x="110" y="490"/>
                  <a:pt x="0" y="381"/>
                  <a:pt x="0" y="245"/>
                </a:cubicBezTo>
                <a:cubicBezTo>
                  <a:pt x="0" y="110"/>
                  <a:pt x="110" y="0"/>
                  <a:pt x="245" y="0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  <a:extLst/>
        </p:spPr>
        <p:txBody>
          <a:bodyPr vert="horz" wrap="square" lIns="91434" tIns="45717" rIns="91434" bIns="45717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8" name="TextBox 42"/>
          <p:cNvSpPr txBox="1"/>
          <p:nvPr/>
        </p:nvSpPr>
        <p:spPr>
          <a:xfrm>
            <a:off x="3649511" y="4838109"/>
            <a:ext cx="1224734" cy="369326"/>
          </a:xfrm>
          <a:prstGeom prst="rect">
            <a:avLst/>
          </a:prstGeom>
          <a:noFill/>
        </p:spPr>
        <p:txBody>
          <a:bodyPr wrap="square" lIns="91434" tIns="45717" rIns="91434" bIns="45717" rtlCol="0" anchor="ctr">
            <a:spAutoFit/>
          </a:bodyPr>
          <a:lstStyle>
            <a:defPPr>
              <a:defRPr lang="zh-CN"/>
            </a:defPPr>
            <a:lvl1pPr>
              <a:defRPr sz="6800"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algn="ctr"/>
            <a:r>
              <a:rPr lang="zh-TW" altLang="en-US" sz="1800" dirty="0" smtClean="0"/>
              <a:t>林冠華</a:t>
            </a:r>
            <a:endParaRPr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4069920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677"/>
    </mc:Choice>
    <mc:Fallback xmlns="">
      <p:transition advTm="4677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42"/>
          <p:cNvSpPr txBox="1"/>
          <p:nvPr/>
        </p:nvSpPr>
        <p:spPr>
          <a:xfrm>
            <a:off x="2960415" y="3576599"/>
            <a:ext cx="6234311" cy="1138773"/>
          </a:xfrm>
          <a:prstGeom prst="rect">
            <a:avLst/>
          </a:prstGeom>
          <a:noFill/>
        </p:spPr>
        <p:txBody>
          <a:bodyPr wrap="square" lIns="91434" tIns="45717" rIns="91434" bIns="45717" rtlCol="0">
            <a:spAutoFit/>
          </a:bodyPr>
          <a:lstStyle/>
          <a:p>
            <a:r>
              <a:rPr lang="zh-TW" altLang="en-US" sz="6800" b="1" dirty="0" smtClean="0">
                <a:solidFill>
                  <a:schemeClr val="accent1"/>
                </a:solidFill>
                <a:latin typeface="+mj-ea"/>
                <a:ea typeface="+mj-ea"/>
              </a:rPr>
              <a:t>動機與目的</a:t>
            </a:r>
            <a:endParaRPr lang="zh-CN" altLang="en-US" sz="68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3002038" y="2780315"/>
            <a:ext cx="1595958" cy="646331"/>
          </a:xfrm>
          <a:prstGeom prst="rect">
            <a:avLst/>
          </a:prstGeom>
          <a:noFill/>
        </p:spPr>
        <p:txBody>
          <a:bodyPr wrap="square" lIns="91434" tIns="45717" rIns="91434" bIns="45717" rtlCol="0">
            <a:spAutoFit/>
          </a:bodyPr>
          <a:lstStyle/>
          <a:p>
            <a:r>
              <a:rPr lang="en-US" altLang="zh-CN" sz="3600" dirty="0">
                <a:solidFill>
                  <a:schemeClr val="accent1"/>
                </a:solidFill>
                <a:latin typeface="+mn-ea"/>
                <a:ea typeface="+mn-ea"/>
              </a:rPr>
              <a:t>Part 1</a:t>
            </a:r>
            <a:endParaRPr lang="zh-CN" altLang="en-US" sz="3600" dirty="0">
              <a:solidFill>
                <a:schemeClr val="accent1"/>
              </a:solidFill>
              <a:latin typeface="+mn-ea"/>
              <a:ea typeface="+mn-ea"/>
            </a:endParaRPr>
          </a:p>
        </p:txBody>
      </p:sp>
      <p:grpSp>
        <p:nvGrpSpPr>
          <p:cNvPr id="6" name="群組 5"/>
          <p:cNvGrpSpPr/>
          <p:nvPr/>
        </p:nvGrpSpPr>
        <p:grpSpPr>
          <a:xfrm>
            <a:off x="-22299" y="2164258"/>
            <a:ext cx="2736305" cy="2529487"/>
            <a:chOff x="-22299" y="2164258"/>
            <a:chExt cx="2736305" cy="2529487"/>
          </a:xfrm>
        </p:grpSpPr>
        <p:sp>
          <p:nvSpPr>
            <p:cNvPr id="5" name="Rectangle 5"/>
            <p:cNvSpPr>
              <a:spLocks noChangeArrowheads="1"/>
            </p:cNvSpPr>
            <p:nvPr/>
          </p:nvSpPr>
          <p:spPr bwMode="auto">
            <a:xfrm>
              <a:off x="-22299" y="2164258"/>
              <a:ext cx="2736305" cy="252948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vert="horz" wrap="square" lIns="91434" tIns="45717" rIns="91434" bIns="45717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" name="Oval 9"/>
            <p:cNvSpPr>
              <a:spLocks noChangeArrowheads="1"/>
            </p:cNvSpPr>
            <p:nvPr/>
          </p:nvSpPr>
          <p:spPr bwMode="auto">
            <a:xfrm>
              <a:off x="769789" y="2896549"/>
              <a:ext cx="1100664" cy="1108515"/>
            </a:xfrm>
            <a:prstGeom prst="ellipse">
              <a:avLst/>
            </a:prstGeom>
            <a:solidFill>
              <a:srgbClr val="FFFFFF"/>
            </a:solidFill>
            <a:ln w="1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34" tIns="45717" rIns="91434" bIns="45717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40"/>
            <p:cNvSpPr>
              <a:spLocks noEditPoints="1"/>
            </p:cNvSpPr>
            <p:nvPr/>
          </p:nvSpPr>
          <p:spPr bwMode="auto">
            <a:xfrm>
              <a:off x="927607" y="3188620"/>
              <a:ext cx="785027" cy="524375"/>
            </a:xfrm>
            <a:custGeom>
              <a:avLst/>
              <a:gdLst>
                <a:gd name="T0" fmla="*/ 544 w 564"/>
                <a:gd name="T1" fmla="*/ 27 h 376"/>
                <a:gd name="T2" fmla="*/ 544 w 564"/>
                <a:gd name="T3" fmla="*/ 309 h 376"/>
                <a:gd name="T4" fmla="*/ 536 w 564"/>
                <a:gd name="T5" fmla="*/ 309 h 376"/>
                <a:gd name="T6" fmla="*/ 518 w 564"/>
                <a:gd name="T7" fmla="*/ 308 h 376"/>
                <a:gd name="T8" fmla="*/ 285 w 564"/>
                <a:gd name="T9" fmla="*/ 367 h 376"/>
                <a:gd name="T10" fmla="*/ 282 w 564"/>
                <a:gd name="T11" fmla="*/ 368 h 376"/>
                <a:gd name="T12" fmla="*/ 279 w 564"/>
                <a:gd name="T13" fmla="*/ 367 h 376"/>
                <a:gd name="T14" fmla="*/ 46 w 564"/>
                <a:gd name="T15" fmla="*/ 308 h 376"/>
                <a:gd name="T16" fmla="*/ 28 w 564"/>
                <a:gd name="T17" fmla="*/ 309 h 376"/>
                <a:gd name="T18" fmla="*/ 20 w 564"/>
                <a:gd name="T19" fmla="*/ 309 h 376"/>
                <a:gd name="T20" fmla="*/ 20 w 564"/>
                <a:gd name="T21" fmla="*/ 27 h 376"/>
                <a:gd name="T22" fmla="*/ 0 w 564"/>
                <a:gd name="T23" fmla="*/ 27 h 376"/>
                <a:gd name="T24" fmla="*/ 0 w 564"/>
                <a:gd name="T25" fmla="*/ 320 h 376"/>
                <a:gd name="T26" fmla="*/ 282 w 564"/>
                <a:gd name="T27" fmla="*/ 376 h 376"/>
                <a:gd name="T28" fmla="*/ 564 w 564"/>
                <a:gd name="T29" fmla="*/ 320 h 376"/>
                <a:gd name="T30" fmla="*/ 564 w 564"/>
                <a:gd name="T31" fmla="*/ 27 h 376"/>
                <a:gd name="T32" fmla="*/ 544 w 564"/>
                <a:gd name="T33" fmla="*/ 27 h 376"/>
                <a:gd name="T34" fmla="*/ 272 w 564"/>
                <a:gd name="T35" fmla="*/ 319 h 376"/>
                <a:gd name="T36" fmla="*/ 272 w 564"/>
                <a:gd name="T37" fmla="*/ 63 h 376"/>
                <a:gd name="T38" fmla="*/ 77 w 564"/>
                <a:gd name="T39" fmla="*/ 1 h 376"/>
                <a:gd name="T40" fmla="*/ 77 w 564"/>
                <a:gd name="T41" fmla="*/ 269 h 376"/>
                <a:gd name="T42" fmla="*/ 84 w 564"/>
                <a:gd name="T43" fmla="*/ 269 h 376"/>
                <a:gd name="T44" fmla="*/ 272 w 564"/>
                <a:gd name="T45" fmla="*/ 319 h 376"/>
                <a:gd name="T46" fmla="*/ 487 w 564"/>
                <a:gd name="T47" fmla="*/ 269 h 376"/>
                <a:gd name="T48" fmla="*/ 487 w 564"/>
                <a:gd name="T49" fmla="*/ 1 h 376"/>
                <a:gd name="T50" fmla="*/ 292 w 564"/>
                <a:gd name="T51" fmla="*/ 63 h 376"/>
                <a:gd name="T52" fmla="*/ 292 w 564"/>
                <a:gd name="T53" fmla="*/ 319 h 376"/>
                <a:gd name="T54" fmla="*/ 480 w 564"/>
                <a:gd name="T55" fmla="*/ 269 h 376"/>
                <a:gd name="T56" fmla="*/ 487 w 564"/>
                <a:gd name="T57" fmla="*/ 269 h 376"/>
                <a:gd name="T58" fmla="*/ 282 w 564"/>
                <a:gd name="T59" fmla="*/ 361 h 376"/>
                <a:gd name="T60" fmla="*/ 531 w 564"/>
                <a:gd name="T61" fmla="*/ 302 h 376"/>
                <a:gd name="T62" fmla="*/ 531 w 564"/>
                <a:gd name="T63" fmla="*/ 5 h 376"/>
                <a:gd name="T64" fmla="*/ 501 w 564"/>
                <a:gd name="T65" fmla="*/ 5 h 376"/>
                <a:gd name="T66" fmla="*/ 501 w 564"/>
                <a:gd name="T67" fmla="*/ 283 h 376"/>
                <a:gd name="T68" fmla="*/ 493 w 564"/>
                <a:gd name="T69" fmla="*/ 282 h 376"/>
                <a:gd name="T70" fmla="*/ 478 w 564"/>
                <a:gd name="T71" fmla="*/ 282 h 376"/>
                <a:gd name="T72" fmla="*/ 287 w 564"/>
                <a:gd name="T73" fmla="*/ 337 h 376"/>
                <a:gd name="T74" fmla="*/ 282 w 564"/>
                <a:gd name="T75" fmla="*/ 340 h 376"/>
                <a:gd name="T76" fmla="*/ 277 w 564"/>
                <a:gd name="T77" fmla="*/ 337 h 376"/>
                <a:gd name="T78" fmla="*/ 86 w 564"/>
                <a:gd name="T79" fmla="*/ 282 h 376"/>
                <a:gd name="T80" fmla="*/ 71 w 564"/>
                <a:gd name="T81" fmla="*/ 282 h 376"/>
                <a:gd name="T82" fmla="*/ 63 w 564"/>
                <a:gd name="T83" fmla="*/ 283 h 376"/>
                <a:gd name="T84" fmla="*/ 63 w 564"/>
                <a:gd name="T85" fmla="*/ 5 h 376"/>
                <a:gd name="T86" fmla="*/ 33 w 564"/>
                <a:gd name="T87" fmla="*/ 5 h 376"/>
                <a:gd name="T88" fmla="*/ 33 w 564"/>
                <a:gd name="T89" fmla="*/ 302 h 376"/>
                <a:gd name="T90" fmla="*/ 282 w 564"/>
                <a:gd name="T91" fmla="*/ 361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64" h="376">
                  <a:moveTo>
                    <a:pt x="544" y="27"/>
                  </a:moveTo>
                  <a:lnTo>
                    <a:pt x="544" y="309"/>
                  </a:lnTo>
                  <a:lnTo>
                    <a:pt x="536" y="309"/>
                  </a:lnTo>
                  <a:cubicBezTo>
                    <a:pt x="530" y="308"/>
                    <a:pt x="524" y="308"/>
                    <a:pt x="518" y="308"/>
                  </a:cubicBezTo>
                  <a:cubicBezTo>
                    <a:pt x="440" y="308"/>
                    <a:pt x="357" y="329"/>
                    <a:pt x="285" y="367"/>
                  </a:cubicBezTo>
                  <a:lnTo>
                    <a:pt x="282" y="368"/>
                  </a:lnTo>
                  <a:lnTo>
                    <a:pt x="279" y="367"/>
                  </a:lnTo>
                  <a:cubicBezTo>
                    <a:pt x="207" y="329"/>
                    <a:pt x="124" y="308"/>
                    <a:pt x="46" y="308"/>
                  </a:cubicBezTo>
                  <a:cubicBezTo>
                    <a:pt x="40" y="308"/>
                    <a:pt x="34" y="308"/>
                    <a:pt x="28" y="309"/>
                  </a:cubicBezTo>
                  <a:lnTo>
                    <a:pt x="20" y="309"/>
                  </a:lnTo>
                  <a:lnTo>
                    <a:pt x="20" y="27"/>
                  </a:lnTo>
                  <a:cubicBezTo>
                    <a:pt x="13" y="27"/>
                    <a:pt x="6" y="27"/>
                    <a:pt x="0" y="27"/>
                  </a:cubicBezTo>
                  <a:lnTo>
                    <a:pt x="0" y="320"/>
                  </a:lnTo>
                  <a:cubicBezTo>
                    <a:pt x="94" y="317"/>
                    <a:pt x="194" y="338"/>
                    <a:pt x="282" y="376"/>
                  </a:cubicBezTo>
                  <a:cubicBezTo>
                    <a:pt x="370" y="338"/>
                    <a:pt x="470" y="317"/>
                    <a:pt x="564" y="320"/>
                  </a:cubicBezTo>
                  <a:lnTo>
                    <a:pt x="564" y="27"/>
                  </a:lnTo>
                  <a:cubicBezTo>
                    <a:pt x="558" y="27"/>
                    <a:pt x="551" y="27"/>
                    <a:pt x="544" y="27"/>
                  </a:cubicBezTo>
                  <a:close/>
                  <a:moveTo>
                    <a:pt x="272" y="319"/>
                  </a:moveTo>
                  <a:lnTo>
                    <a:pt x="272" y="63"/>
                  </a:lnTo>
                  <a:cubicBezTo>
                    <a:pt x="212" y="22"/>
                    <a:pt x="142" y="0"/>
                    <a:pt x="77" y="1"/>
                  </a:cubicBezTo>
                  <a:lnTo>
                    <a:pt x="77" y="269"/>
                  </a:lnTo>
                  <a:cubicBezTo>
                    <a:pt x="79" y="269"/>
                    <a:pt x="82" y="269"/>
                    <a:pt x="84" y="269"/>
                  </a:cubicBezTo>
                  <a:cubicBezTo>
                    <a:pt x="147" y="269"/>
                    <a:pt x="214" y="287"/>
                    <a:pt x="272" y="319"/>
                  </a:cubicBezTo>
                  <a:close/>
                  <a:moveTo>
                    <a:pt x="487" y="269"/>
                  </a:moveTo>
                  <a:lnTo>
                    <a:pt x="487" y="1"/>
                  </a:lnTo>
                  <a:cubicBezTo>
                    <a:pt x="422" y="0"/>
                    <a:pt x="352" y="22"/>
                    <a:pt x="292" y="63"/>
                  </a:cubicBezTo>
                  <a:lnTo>
                    <a:pt x="292" y="319"/>
                  </a:lnTo>
                  <a:cubicBezTo>
                    <a:pt x="350" y="287"/>
                    <a:pt x="417" y="269"/>
                    <a:pt x="480" y="269"/>
                  </a:cubicBezTo>
                  <a:cubicBezTo>
                    <a:pt x="482" y="269"/>
                    <a:pt x="485" y="269"/>
                    <a:pt x="487" y="269"/>
                  </a:cubicBezTo>
                  <a:close/>
                  <a:moveTo>
                    <a:pt x="282" y="361"/>
                  </a:moveTo>
                  <a:cubicBezTo>
                    <a:pt x="362" y="318"/>
                    <a:pt x="451" y="299"/>
                    <a:pt x="531" y="302"/>
                  </a:cubicBezTo>
                  <a:lnTo>
                    <a:pt x="531" y="5"/>
                  </a:lnTo>
                  <a:cubicBezTo>
                    <a:pt x="521" y="5"/>
                    <a:pt x="511" y="5"/>
                    <a:pt x="501" y="5"/>
                  </a:cubicBezTo>
                  <a:lnTo>
                    <a:pt x="501" y="283"/>
                  </a:lnTo>
                  <a:lnTo>
                    <a:pt x="493" y="282"/>
                  </a:lnTo>
                  <a:cubicBezTo>
                    <a:pt x="488" y="282"/>
                    <a:pt x="483" y="282"/>
                    <a:pt x="478" y="282"/>
                  </a:cubicBezTo>
                  <a:cubicBezTo>
                    <a:pt x="414" y="282"/>
                    <a:pt x="346" y="301"/>
                    <a:pt x="287" y="337"/>
                  </a:cubicBezTo>
                  <a:lnTo>
                    <a:pt x="282" y="340"/>
                  </a:lnTo>
                  <a:lnTo>
                    <a:pt x="277" y="337"/>
                  </a:lnTo>
                  <a:cubicBezTo>
                    <a:pt x="218" y="301"/>
                    <a:pt x="150" y="282"/>
                    <a:pt x="86" y="282"/>
                  </a:cubicBezTo>
                  <a:cubicBezTo>
                    <a:pt x="81" y="282"/>
                    <a:pt x="76" y="282"/>
                    <a:pt x="71" y="282"/>
                  </a:cubicBezTo>
                  <a:lnTo>
                    <a:pt x="63" y="283"/>
                  </a:lnTo>
                  <a:lnTo>
                    <a:pt x="63" y="5"/>
                  </a:lnTo>
                  <a:cubicBezTo>
                    <a:pt x="53" y="5"/>
                    <a:pt x="43" y="5"/>
                    <a:pt x="33" y="5"/>
                  </a:cubicBezTo>
                  <a:lnTo>
                    <a:pt x="33" y="302"/>
                  </a:lnTo>
                  <a:cubicBezTo>
                    <a:pt x="113" y="299"/>
                    <a:pt x="202" y="318"/>
                    <a:pt x="282" y="36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34" tIns="45717" rIns="91434" bIns="45717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8" name="Freeform 9"/>
          <p:cNvSpPr>
            <a:spLocks noEditPoints="1"/>
          </p:cNvSpPr>
          <p:nvPr/>
        </p:nvSpPr>
        <p:spPr bwMode="auto">
          <a:xfrm>
            <a:off x="3362077" y="4845599"/>
            <a:ext cx="373115" cy="374683"/>
          </a:xfrm>
          <a:custGeom>
            <a:avLst/>
            <a:gdLst>
              <a:gd name="T0" fmla="*/ 358 w 490"/>
              <a:gd name="T1" fmla="*/ 250 h 490"/>
              <a:gd name="T2" fmla="*/ 358 w 490"/>
              <a:gd name="T3" fmla="*/ 183 h 490"/>
              <a:gd name="T4" fmla="*/ 328 w 490"/>
              <a:gd name="T5" fmla="*/ 183 h 490"/>
              <a:gd name="T6" fmla="*/ 328 w 490"/>
              <a:gd name="T7" fmla="*/ 250 h 490"/>
              <a:gd name="T8" fmla="*/ 247 w 490"/>
              <a:gd name="T9" fmla="*/ 330 h 490"/>
              <a:gd name="T10" fmla="*/ 246 w 490"/>
              <a:gd name="T11" fmla="*/ 330 h 490"/>
              <a:gd name="T12" fmla="*/ 245 w 490"/>
              <a:gd name="T13" fmla="*/ 330 h 490"/>
              <a:gd name="T14" fmla="*/ 245 w 490"/>
              <a:gd name="T15" fmla="*/ 330 h 490"/>
              <a:gd name="T16" fmla="*/ 243 w 490"/>
              <a:gd name="T17" fmla="*/ 330 h 490"/>
              <a:gd name="T18" fmla="*/ 162 w 490"/>
              <a:gd name="T19" fmla="*/ 250 h 490"/>
              <a:gd name="T20" fmla="*/ 162 w 490"/>
              <a:gd name="T21" fmla="*/ 183 h 490"/>
              <a:gd name="T22" fmla="*/ 132 w 490"/>
              <a:gd name="T23" fmla="*/ 183 h 490"/>
              <a:gd name="T24" fmla="*/ 132 w 490"/>
              <a:gd name="T25" fmla="*/ 250 h 490"/>
              <a:gd name="T26" fmla="*/ 227 w 490"/>
              <a:gd name="T27" fmla="*/ 359 h 490"/>
              <a:gd name="T28" fmla="*/ 227 w 490"/>
              <a:gd name="T29" fmla="*/ 407 h 490"/>
              <a:gd name="T30" fmla="*/ 160 w 490"/>
              <a:gd name="T31" fmla="*/ 426 h 490"/>
              <a:gd name="T32" fmla="*/ 331 w 490"/>
              <a:gd name="T33" fmla="*/ 426 h 490"/>
              <a:gd name="T34" fmla="*/ 263 w 490"/>
              <a:gd name="T35" fmla="*/ 407 h 490"/>
              <a:gd name="T36" fmla="*/ 263 w 490"/>
              <a:gd name="T37" fmla="*/ 360 h 490"/>
              <a:gd name="T38" fmla="*/ 358 w 490"/>
              <a:gd name="T39" fmla="*/ 250 h 490"/>
              <a:gd name="T40" fmla="*/ 244 w 490"/>
              <a:gd name="T41" fmla="*/ 302 h 490"/>
              <a:gd name="T42" fmla="*/ 245 w 490"/>
              <a:gd name="T43" fmla="*/ 302 h 490"/>
              <a:gd name="T44" fmla="*/ 246 w 490"/>
              <a:gd name="T45" fmla="*/ 302 h 490"/>
              <a:gd name="T46" fmla="*/ 300 w 490"/>
              <a:gd name="T47" fmla="*/ 248 h 490"/>
              <a:gd name="T48" fmla="*/ 300 w 490"/>
              <a:gd name="T49" fmla="*/ 118 h 490"/>
              <a:gd name="T50" fmla="*/ 246 w 490"/>
              <a:gd name="T51" fmla="*/ 64 h 490"/>
              <a:gd name="T52" fmla="*/ 245 w 490"/>
              <a:gd name="T53" fmla="*/ 64 h 490"/>
              <a:gd name="T54" fmla="*/ 244 w 490"/>
              <a:gd name="T55" fmla="*/ 64 h 490"/>
              <a:gd name="T56" fmla="*/ 190 w 490"/>
              <a:gd name="T57" fmla="*/ 118 h 490"/>
              <a:gd name="T58" fmla="*/ 190 w 490"/>
              <a:gd name="T59" fmla="*/ 248 h 490"/>
              <a:gd name="T60" fmla="*/ 244 w 490"/>
              <a:gd name="T61" fmla="*/ 302 h 490"/>
              <a:gd name="T62" fmla="*/ 245 w 490"/>
              <a:gd name="T63" fmla="*/ 0 h 490"/>
              <a:gd name="T64" fmla="*/ 490 w 490"/>
              <a:gd name="T65" fmla="*/ 245 h 490"/>
              <a:gd name="T66" fmla="*/ 245 w 490"/>
              <a:gd name="T67" fmla="*/ 490 h 490"/>
              <a:gd name="T68" fmla="*/ 0 w 490"/>
              <a:gd name="T69" fmla="*/ 245 h 490"/>
              <a:gd name="T70" fmla="*/ 245 w 490"/>
              <a:gd name="T71" fmla="*/ 0 h 4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490" h="490">
                <a:moveTo>
                  <a:pt x="358" y="250"/>
                </a:moveTo>
                <a:lnTo>
                  <a:pt x="358" y="183"/>
                </a:lnTo>
                <a:cubicBezTo>
                  <a:pt x="358" y="165"/>
                  <a:pt x="328" y="164"/>
                  <a:pt x="328" y="183"/>
                </a:cubicBezTo>
                <a:lnTo>
                  <a:pt x="328" y="250"/>
                </a:lnTo>
                <a:cubicBezTo>
                  <a:pt x="328" y="294"/>
                  <a:pt x="292" y="330"/>
                  <a:pt x="247" y="330"/>
                </a:cubicBezTo>
                <a:cubicBezTo>
                  <a:pt x="247" y="330"/>
                  <a:pt x="246" y="330"/>
                  <a:pt x="246" y="330"/>
                </a:cubicBezTo>
                <a:lnTo>
                  <a:pt x="245" y="330"/>
                </a:lnTo>
                <a:lnTo>
                  <a:pt x="245" y="330"/>
                </a:lnTo>
                <a:cubicBezTo>
                  <a:pt x="244" y="330"/>
                  <a:pt x="244" y="330"/>
                  <a:pt x="243" y="330"/>
                </a:cubicBezTo>
                <a:cubicBezTo>
                  <a:pt x="198" y="330"/>
                  <a:pt x="162" y="294"/>
                  <a:pt x="162" y="250"/>
                </a:cubicBezTo>
                <a:lnTo>
                  <a:pt x="162" y="183"/>
                </a:lnTo>
                <a:cubicBezTo>
                  <a:pt x="162" y="165"/>
                  <a:pt x="132" y="164"/>
                  <a:pt x="132" y="183"/>
                </a:cubicBezTo>
                <a:cubicBezTo>
                  <a:pt x="132" y="192"/>
                  <a:pt x="132" y="250"/>
                  <a:pt x="132" y="250"/>
                </a:cubicBezTo>
                <a:cubicBezTo>
                  <a:pt x="132" y="306"/>
                  <a:pt x="173" y="352"/>
                  <a:pt x="227" y="359"/>
                </a:cubicBezTo>
                <a:lnTo>
                  <a:pt x="227" y="407"/>
                </a:lnTo>
                <a:lnTo>
                  <a:pt x="160" y="426"/>
                </a:lnTo>
                <a:lnTo>
                  <a:pt x="331" y="426"/>
                </a:lnTo>
                <a:lnTo>
                  <a:pt x="263" y="407"/>
                </a:lnTo>
                <a:lnTo>
                  <a:pt x="263" y="360"/>
                </a:lnTo>
                <a:cubicBezTo>
                  <a:pt x="317" y="352"/>
                  <a:pt x="358" y="306"/>
                  <a:pt x="358" y="250"/>
                </a:cubicBezTo>
                <a:close/>
                <a:moveTo>
                  <a:pt x="244" y="302"/>
                </a:moveTo>
                <a:cubicBezTo>
                  <a:pt x="244" y="302"/>
                  <a:pt x="245" y="302"/>
                  <a:pt x="245" y="302"/>
                </a:cubicBezTo>
                <a:cubicBezTo>
                  <a:pt x="245" y="302"/>
                  <a:pt x="246" y="302"/>
                  <a:pt x="246" y="302"/>
                </a:cubicBezTo>
                <a:cubicBezTo>
                  <a:pt x="276" y="302"/>
                  <a:pt x="300" y="278"/>
                  <a:pt x="300" y="248"/>
                </a:cubicBezTo>
                <a:lnTo>
                  <a:pt x="300" y="118"/>
                </a:lnTo>
                <a:cubicBezTo>
                  <a:pt x="300" y="88"/>
                  <a:pt x="276" y="64"/>
                  <a:pt x="246" y="64"/>
                </a:cubicBezTo>
                <a:cubicBezTo>
                  <a:pt x="246" y="64"/>
                  <a:pt x="245" y="64"/>
                  <a:pt x="245" y="64"/>
                </a:cubicBezTo>
                <a:cubicBezTo>
                  <a:pt x="245" y="64"/>
                  <a:pt x="244" y="64"/>
                  <a:pt x="244" y="64"/>
                </a:cubicBezTo>
                <a:cubicBezTo>
                  <a:pt x="214" y="64"/>
                  <a:pt x="190" y="88"/>
                  <a:pt x="190" y="118"/>
                </a:cubicBezTo>
                <a:lnTo>
                  <a:pt x="190" y="248"/>
                </a:lnTo>
                <a:cubicBezTo>
                  <a:pt x="190" y="278"/>
                  <a:pt x="214" y="302"/>
                  <a:pt x="244" y="302"/>
                </a:cubicBezTo>
                <a:close/>
                <a:moveTo>
                  <a:pt x="245" y="0"/>
                </a:moveTo>
                <a:cubicBezTo>
                  <a:pt x="381" y="0"/>
                  <a:pt x="490" y="110"/>
                  <a:pt x="490" y="245"/>
                </a:cubicBezTo>
                <a:cubicBezTo>
                  <a:pt x="490" y="381"/>
                  <a:pt x="381" y="490"/>
                  <a:pt x="245" y="490"/>
                </a:cubicBezTo>
                <a:cubicBezTo>
                  <a:pt x="110" y="490"/>
                  <a:pt x="0" y="381"/>
                  <a:pt x="0" y="245"/>
                </a:cubicBezTo>
                <a:cubicBezTo>
                  <a:pt x="0" y="110"/>
                  <a:pt x="110" y="0"/>
                  <a:pt x="245" y="0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  <a:extLst/>
        </p:spPr>
        <p:txBody>
          <a:bodyPr vert="horz" wrap="square" lIns="91434" tIns="45717" rIns="91434" bIns="45717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9" name="TextBox 42"/>
          <p:cNvSpPr txBox="1"/>
          <p:nvPr/>
        </p:nvSpPr>
        <p:spPr>
          <a:xfrm>
            <a:off x="3649511" y="4838109"/>
            <a:ext cx="1180000" cy="369326"/>
          </a:xfrm>
          <a:prstGeom prst="rect">
            <a:avLst/>
          </a:prstGeom>
          <a:noFill/>
        </p:spPr>
        <p:txBody>
          <a:bodyPr wrap="square" lIns="91434" tIns="45717" rIns="91434" bIns="45717" rtlCol="0" anchor="ctr">
            <a:spAutoFit/>
          </a:bodyPr>
          <a:lstStyle>
            <a:defPPr>
              <a:defRPr lang="zh-CN"/>
            </a:defPPr>
            <a:lvl1pPr>
              <a:defRPr sz="6800"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algn="ctr"/>
            <a:r>
              <a:rPr lang="zh-TW" altLang="en-US" sz="1800" dirty="0" smtClean="0"/>
              <a:t>蔡秉昇</a:t>
            </a:r>
            <a:endParaRPr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512777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330"/>
    </mc:Choice>
    <mc:Fallback xmlns="">
      <p:transition advTm="4330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54"/>
          <p:cNvSpPr txBox="1"/>
          <p:nvPr/>
        </p:nvSpPr>
        <p:spPr>
          <a:xfrm>
            <a:off x="1129829" y="303209"/>
            <a:ext cx="5976665" cy="707880"/>
          </a:xfrm>
          <a:prstGeom prst="rect">
            <a:avLst/>
          </a:prstGeom>
          <a:noFill/>
        </p:spPr>
        <p:txBody>
          <a:bodyPr wrap="square" lIns="91434" tIns="45717" rIns="91434" bIns="45717" rtlCol="0">
            <a:spAutoFit/>
          </a:bodyPr>
          <a:lstStyle>
            <a:defPPr>
              <a:defRPr lang="zh-CN"/>
            </a:defPPr>
            <a:lvl1pPr>
              <a:defRPr sz="3200">
                <a:solidFill>
                  <a:schemeClr val="tx1">
                    <a:lumMod val="75000"/>
                  </a:schemeClr>
                </a:solidFill>
                <a:latin typeface="方正卡通简体" pitchFamily="65" charset="-122"/>
                <a:ea typeface="方正卡通简体" pitchFamily="65" charset="-122"/>
              </a:defRPr>
            </a:lvl1pPr>
          </a:lstStyle>
          <a:p>
            <a:r>
              <a:rPr lang="zh-TW" altLang="en-US" sz="4000" b="1" dirty="0" smtClean="0">
                <a:solidFill>
                  <a:schemeClr val="accent1"/>
                </a:solidFill>
                <a:latin typeface="微软雅黑"/>
                <a:ea typeface="微软雅黑"/>
              </a:rPr>
              <a:t>前端展示</a:t>
            </a:r>
            <a:endParaRPr lang="zh-CN" altLang="en-US" sz="4000" b="1" dirty="0">
              <a:solidFill>
                <a:schemeClr val="accent1"/>
              </a:solidFill>
              <a:latin typeface="微软雅黑"/>
              <a:ea typeface="微软雅黑"/>
            </a:endParaRPr>
          </a:p>
        </p:txBody>
      </p:sp>
      <p:grpSp>
        <p:nvGrpSpPr>
          <p:cNvPr id="10" name="群組 9"/>
          <p:cNvGrpSpPr/>
          <p:nvPr/>
        </p:nvGrpSpPr>
        <p:grpSpPr>
          <a:xfrm>
            <a:off x="557048" y="346034"/>
            <a:ext cx="438523" cy="622230"/>
            <a:chOff x="265738" y="268014"/>
            <a:chExt cx="438523" cy="622230"/>
          </a:xfrm>
        </p:grpSpPr>
        <p:sp>
          <p:nvSpPr>
            <p:cNvPr id="11" name="Freeform 5"/>
            <p:cNvSpPr>
              <a:spLocks/>
            </p:cNvSpPr>
            <p:nvPr/>
          </p:nvSpPr>
          <p:spPr bwMode="auto">
            <a:xfrm>
              <a:off x="269689" y="268014"/>
              <a:ext cx="262719" cy="266671"/>
            </a:xfrm>
            <a:custGeom>
              <a:avLst/>
              <a:gdLst>
                <a:gd name="T0" fmla="*/ 11 w 295"/>
                <a:gd name="T1" fmla="*/ 128 h 295"/>
                <a:gd name="T2" fmla="*/ 128 w 295"/>
                <a:gd name="T3" fmla="*/ 11 h 295"/>
                <a:gd name="T4" fmla="*/ 167 w 295"/>
                <a:gd name="T5" fmla="*/ 11 h 295"/>
                <a:gd name="T6" fmla="*/ 284 w 295"/>
                <a:gd name="T7" fmla="*/ 128 h 295"/>
                <a:gd name="T8" fmla="*/ 284 w 295"/>
                <a:gd name="T9" fmla="*/ 167 h 295"/>
                <a:gd name="T10" fmla="*/ 167 w 295"/>
                <a:gd name="T11" fmla="*/ 284 h 295"/>
                <a:gd name="T12" fmla="*/ 128 w 295"/>
                <a:gd name="T13" fmla="*/ 284 h 295"/>
                <a:gd name="T14" fmla="*/ 11 w 295"/>
                <a:gd name="T15" fmla="*/ 167 h 295"/>
                <a:gd name="T16" fmla="*/ 11 w 295"/>
                <a:gd name="T17" fmla="*/ 128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5" h="295">
                  <a:moveTo>
                    <a:pt x="11" y="128"/>
                  </a:moveTo>
                  <a:lnTo>
                    <a:pt x="128" y="11"/>
                  </a:lnTo>
                  <a:cubicBezTo>
                    <a:pt x="139" y="0"/>
                    <a:pt x="156" y="0"/>
                    <a:pt x="167" y="11"/>
                  </a:cubicBezTo>
                  <a:lnTo>
                    <a:pt x="284" y="128"/>
                  </a:lnTo>
                  <a:cubicBezTo>
                    <a:pt x="295" y="139"/>
                    <a:pt x="295" y="156"/>
                    <a:pt x="284" y="167"/>
                  </a:cubicBezTo>
                  <a:lnTo>
                    <a:pt x="167" y="284"/>
                  </a:lnTo>
                  <a:cubicBezTo>
                    <a:pt x="156" y="295"/>
                    <a:pt x="139" y="295"/>
                    <a:pt x="128" y="284"/>
                  </a:cubicBezTo>
                  <a:lnTo>
                    <a:pt x="11" y="167"/>
                  </a:lnTo>
                  <a:cubicBezTo>
                    <a:pt x="0" y="156"/>
                    <a:pt x="0" y="139"/>
                    <a:pt x="11" y="12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34" tIns="45717" rIns="91434" bIns="45717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" name="Freeform 6"/>
            <p:cNvSpPr>
              <a:spLocks/>
            </p:cNvSpPr>
            <p:nvPr/>
          </p:nvSpPr>
          <p:spPr bwMode="auto">
            <a:xfrm>
              <a:off x="441542" y="441843"/>
              <a:ext cx="262719" cy="268645"/>
            </a:xfrm>
            <a:custGeom>
              <a:avLst/>
              <a:gdLst>
                <a:gd name="T0" fmla="*/ 11 w 295"/>
                <a:gd name="T1" fmla="*/ 128 h 295"/>
                <a:gd name="T2" fmla="*/ 128 w 295"/>
                <a:gd name="T3" fmla="*/ 11 h 295"/>
                <a:gd name="T4" fmla="*/ 167 w 295"/>
                <a:gd name="T5" fmla="*/ 11 h 295"/>
                <a:gd name="T6" fmla="*/ 284 w 295"/>
                <a:gd name="T7" fmla="*/ 128 h 295"/>
                <a:gd name="T8" fmla="*/ 284 w 295"/>
                <a:gd name="T9" fmla="*/ 167 h 295"/>
                <a:gd name="T10" fmla="*/ 167 w 295"/>
                <a:gd name="T11" fmla="*/ 284 h 295"/>
                <a:gd name="T12" fmla="*/ 128 w 295"/>
                <a:gd name="T13" fmla="*/ 284 h 295"/>
                <a:gd name="T14" fmla="*/ 11 w 295"/>
                <a:gd name="T15" fmla="*/ 167 h 295"/>
                <a:gd name="T16" fmla="*/ 11 w 295"/>
                <a:gd name="T17" fmla="*/ 128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5" h="295">
                  <a:moveTo>
                    <a:pt x="11" y="128"/>
                  </a:moveTo>
                  <a:lnTo>
                    <a:pt x="128" y="11"/>
                  </a:lnTo>
                  <a:cubicBezTo>
                    <a:pt x="139" y="0"/>
                    <a:pt x="156" y="0"/>
                    <a:pt x="167" y="11"/>
                  </a:cubicBezTo>
                  <a:lnTo>
                    <a:pt x="284" y="128"/>
                  </a:lnTo>
                  <a:cubicBezTo>
                    <a:pt x="295" y="139"/>
                    <a:pt x="295" y="156"/>
                    <a:pt x="284" y="167"/>
                  </a:cubicBezTo>
                  <a:lnTo>
                    <a:pt x="167" y="284"/>
                  </a:lnTo>
                  <a:cubicBezTo>
                    <a:pt x="156" y="295"/>
                    <a:pt x="139" y="295"/>
                    <a:pt x="128" y="284"/>
                  </a:cubicBezTo>
                  <a:lnTo>
                    <a:pt x="11" y="167"/>
                  </a:lnTo>
                  <a:cubicBezTo>
                    <a:pt x="0" y="156"/>
                    <a:pt x="0" y="139"/>
                    <a:pt x="11" y="12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34" tIns="45717" rIns="91434" bIns="45717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" name="Freeform 7"/>
            <p:cNvSpPr>
              <a:spLocks/>
            </p:cNvSpPr>
            <p:nvPr/>
          </p:nvSpPr>
          <p:spPr bwMode="auto">
            <a:xfrm>
              <a:off x="265738" y="623573"/>
              <a:ext cx="260742" cy="266671"/>
            </a:xfrm>
            <a:custGeom>
              <a:avLst/>
              <a:gdLst>
                <a:gd name="T0" fmla="*/ 11 w 295"/>
                <a:gd name="T1" fmla="*/ 128 h 295"/>
                <a:gd name="T2" fmla="*/ 128 w 295"/>
                <a:gd name="T3" fmla="*/ 11 h 295"/>
                <a:gd name="T4" fmla="*/ 167 w 295"/>
                <a:gd name="T5" fmla="*/ 11 h 295"/>
                <a:gd name="T6" fmla="*/ 284 w 295"/>
                <a:gd name="T7" fmla="*/ 128 h 295"/>
                <a:gd name="T8" fmla="*/ 284 w 295"/>
                <a:gd name="T9" fmla="*/ 167 h 295"/>
                <a:gd name="T10" fmla="*/ 167 w 295"/>
                <a:gd name="T11" fmla="*/ 284 h 295"/>
                <a:gd name="T12" fmla="*/ 128 w 295"/>
                <a:gd name="T13" fmla="*/ 284 h 295"/>
                <a:gd name="T14" fmla="*/ 11 w 295"/>
                <a:gd name="T15" fmla="*/ 167 h 295"/>
                <a:gd name="T16" fmla="*/ 11 w 295"/>
                <a:gd name="T17" fmla="*/ 128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5" h="295">
                  <a:moveTo>
                    <a:pt x="11" y="128"/>
                  </a:moveTo>
                  <a:lnTo>
                    <a:pt x="128" y="11"/>
                  </a:lnTo>
                  <a:cubicBezTo>
                    <a:pt x="139" y="0"/>
                    <a:pt x="156" y="0"/>
                    <a:pt x="167" y="11"/>
                  </a:cubicBezTo>
                  <a:lnTo>
                    <a:pt x="284" y="128"/>
                  </a:lnTo>
                  <a:cubicBezTo>
                    <a:pt x="295" y="139"/>
                    <a:pt x="295" y="156"/>
                    <a:pt x="284" y="167"/>
                  </a:cubicBezTo>
                  <a:lnTo>
                    <a:pt x="167" y="284"/>
                  </a:lnTo>
                  <a:cubicBezTo>
                    <a:pt x="156" y="295"/>
                    <a:pt x="139" y="295"/>
                    <a:pt x="128" y="284"/>
                  </a:cubicBezTo>
                  <a:lnTo>
                    <a:pt x="11" y="167"/>
                  </a:lnTo>
                  <a:cubicBezTo>
                    <a:pt x="0" y="156"/>
                    <a:pt x="0" y="139"/>
                    <a:pt x="11" y="12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34" tIns="45717" rIns="91434" bIns="45717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pic>
        <p:nvPicPr>
          <p:cNvPr id="27" name="圖片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829" y="4710183"/>
            <a:ext cx="2404661" cy="1502913"/>
          </a:xfrm>
          <a:prstGeom prst="rect">
            <a:avLst/>
          </a:prstGeom>
        </p:spPr>
      </p:pic>
      <p:pic>
        <p:nvPicPr>
          <p:cNvPr id="23" name="圖片 2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1914" y="188423"/>
            <a:ext cx="3489049" cy="6480938"/>
          </a:xfrm>
          <a:prstGeom prst="rect">
            <a:avLst/>
          </a:prstGeom>
        </p:spPr>
      </p:pic>
      <p:sp>
        <p:nvSpPr>
          <p:cNvPr id="19" name="矩形 18"/>
          <p:cNvSpPr/>
          <p:nvPr/>
        </p:nvSpPr>
        <p:spPr bwMode="auto">
          <a:xfrm>
            <a:off x="0" y="6765675"/>
            <a:ext cx="12196763" cy="99392"/>
          </a:xfrm>
          <a:prstGeom prst="rect">
            <a:avLst/>
          </a:prstGeom>
          <a:solidFill>
            <a:srgbClr val="0A97A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34" tIns="45717" rIns="91434" bIns="45717" numCol="1" rtlCol="0" anchor="t" anchorCtr="0" compatLnSpc="1">
            <a:prstTxWarp prst="textNoShape">
              <a:avLst/>
            </a:prstTxWarp>
          </a:bodyPr>
          <a:lstStyle/>
          <a:p>
            <a:pPr defTabSz="914339"/>
            <a:endParaRPr lang="zh-CN" altLang="en-US" sz="1700"/>
          </a:p>
        </p:txBody>
      </p:sp>
      <p:grpSp>
        <p:nvGrpSpPr>
          <p:cNvPr id="7" name="群組 6"/>
          <p:cNvGrpSpPr/>
          <p:nvPr/>
        </p:nvGrpSpPr>
        <p:grpSpPr>
          <a:xfrm>
            <a:off x="298674" y="1678984"/>
            <a:ext cx="7638973" cy="2226023"/>
            <a:chOff x="298674" y="2471486"/>
            <a:chExt cx="7638973" cy="2226023"/>
          </a:xfrm>
        </p:grpSpPr>
        <p:pic>
          <p:nvPicPr>
            <p:cNvPr id="3" name="圖片 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94920" y="3254680"/>
              <a:ext cx="2099965" cy="650327"/>
            </a:xfrm>
            <a:prstGeom prst="rect">
              <a:avLst/>
            </a:prstGeom>
          </p:spPr>
        </p:pic>
        <p:pic>
          <p:nvPicPr>
            <p:cNvPr id="4" name="圖片 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257127" y="3066161"/>
              <a:ext cx="1962150" cy="952500"/>
            </a:xfrm>
            <a:prstGeom prst="rect">
              <a:avLst/>
            </a:prstGeom>
          </p:spPr>
        </p:pic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800218" y="2955957"/>
              <a:ext cx="1295400" cy="1247775"/>
            </a:xfrm>
            <a:prstGeom prst="rect">
              <a:avLst/>
            </a:prstGeom>
          </p:spPr>
        </p:pic>
        <p:sp>
          <p:nvSpPr>
            <p:cNvPr id="6" name="橢圓 5"/>
            <p:cNvSpPr/>
            <p:nvPr/>
          </p:nvSpPr>
          <p:spPr bwMode="auto">
            <a:xfrm>
              <a:off x="298674" y="2471486"/>
              <a:ext cx="7638973" cy="2226023"/>
            </a:xfrm>
            <a:prstGeom prst="ellips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tabLst/>
              </a:pPr>
              <a:endParaRPr kumimoji="0" lang="zh-TW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endParaRPr>
            </a:p>
          </p:txBody>
        </p:sp>
      </p:grpSp>
      <p:sp>
        <p:nvSpPr>
          <p:cNvPr id="8" name="十字形 7"/>
          <p:cNvSpPr/>
          <p:nvPr/>
        </p:nvSpPr>
        <p:spPr bwMode="auto">
          <a:xfrm>
            <a:off x="5305514" y="2637014"/>
            <a:ext cx="408467" cy="431013"/>
          </a:xfrm>
          <a:prstGeom prst="plus">
            <a:avLst>
              <a:gd name="adj" fmla="val 33267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24" name="十字形 23"/>
          <p:cNvSpPr/>
          <p:nvPr/>
        </p:nvSpPr>
        <p:spPr bwMode="auto">
          <a:xfrm>
            <a:off x="2837183" y="2638595"/>
            <a:ext cx="408467" cy="431013"/>
          </a:xfrm>
          <a:prstGeom prst="plus">
            <a:avLst>
              <a:gd name="adj" fmla="val 33267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29" name="手繪多邊形 28"/>
          <p:cNvSpPr/>
          <p:nvPr/>
        </p:nvSpPr>
        <p:spPr bwMode="auto">
          <a:xfrm>
            <a:off x="687419" y="3235617"/>
            <a:ext cx="7010400" cy="1133643"/>
          </a:xfrm>
          <a:custGeom>
            <a:avLst/>
            <a:gdLst>
              <a:gd name="connsiteX0" fmla="*/ 0 w 7010400"/>
              <a:gd name="connsiteY0" fmla="*/ 66675 h 1133643"/>
              <a:gd name="connsiteX1" fmla="*/ 3333750 w 7010400"/>
              <a:gd name="connsiteY1" fmla="*/ 1133475 h 1133643"/>
              <a:gd name="connsiteX2" fmla="*/ 7010400 w 7010400"/>
              <a:gd name="connsiteY2" fmla="*/ 0 h 1133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10400" h="1133643">
                <a:moveTo>
                  <a:pt x="0" y="66675"/>
                </a:moveTo>
                <a:cubicBezTo>
                  <a:pt x="1082675" y="605631"/>
                  <a:pt x="2165350" y="1144587"/>
                  <a:pt x="3333750" y="1133475"/>
                </a:cubicBezTo>
                <a:cubicBezTo>
                  <a:pt x="4502150" y="1122363"/>
                  <a:pt x="5756275" y="561181"/>
                  <a:pt x="7010400" y="0"/>
                </a:cubicBezTo>
              </a:path>
            </a:pathLst>
          </a:cu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88243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232"/>
    </mc:Choice>
    <mc:Fallback xmlns="">
      <p:transition advTm="4232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8523" y="1425142"/>
            <a:ext cx="6705130" cy="4525963"/>
          </a:xfrm>
        </p:spPr>
      </p:pic>
      <p:grpSp>
        <p:nvGrpSpPr>
          <p:cNvPr id="4" name="群組 3"/>
          <p:cNvGrpSpPr/>
          <p:nvPr/>
        </p:nvGrpSpPr>
        <p:grpSpPr>
          <a:xfrm>
            <a:off x="2769108" y="1419101"/>
            <a:ext cx="3331027" cy="2269023"/>
            <a:chOff x="2774182" y="1594159"/>
            <a:chExt cx="3331027" cy="2269023"/>
          </a:xfrm>
        </p:grpSpPr>
        <p:sp>
          <p:nvSpPr>
            <p:cNvPr id="10" name="矩形 9"/>
            <p:cNvSpPr/>
            <p:nvPr/>
          </p:nvSpPr>
          <p:spPr bwMode="auto">
            <a:xfrm>
              <a:off x="2774182" y="1594159"/>
              <a:ext cx="3331027" cy="2269022"/>
            </a:xfrm>
            <a:prstGeom prst="rect">
              <a:avLst/>
            </a:prstGeom>
            <a:solidFill>
              <a:srgbClr val="CCFF99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tabLst/>
              </a:pPr>
              <a:endParaRPr kumimoji="0" lang="zh-TW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endParaRPr>
            </a:p>
          </p:txBody>
        </p:sp>
        <p:pic>
          <p:nvPicPr>
            <p:cNvPr id="21" name="圖片 2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2320" y="1656135"/>
              <a:ext cx="2207046" cy="2207046"/>
            </a:xfrm>
            <a:prstGeom prst="rect">
              <a:avLst/>
            </a:prstGeom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3" name="文字方塊 2"/>
            <p:cNvSpPr txBox="1"/>
            <p:nvPr/>
          </p:nvSpPr>
          <p:spPr>
            <a:xfrm>
              <a:off x="3793189" y="3493850"/>
              <a:ext cx="12761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坑洞通報</a:t>
              </a:r>
              <a:endPara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5" name="群組 4"/>
          <p:cNvGrpSpPr/>
          <p:nvPr/>
        </p:nvGrpSpPr>
        <p:grpSpPr>
          <a:xfrm>
            <a:off x="6091845" y="1419101"/>
            <a:ext cx="3386882" cy="2260849"/>
            <a:chOff x="6096919" y="1594159"/>
            <a:chExt cx="3386882" cy="2260849"/>
          </a:xfrm>
        </p:grpSpPr>
        <p:sp>
          <p:nvSpPr>
            <p:cNvPr id="9" name="矩形 8"/>
            <p:cNvSpPr/>
            <p:nvPr/>
          </p:nvSpPr>
          <p:spPr bwMode="auto">
            <a:xfrm>
              <a:off x="6096919" y="1594159"/>
              <a:ext cx="3386882" cy="2260848"/>
            </a:xfrm>
            <a:prstGeom prst="rect">
              <a:avLst/>
            </a:prstGeom>
            <a:solidFill>
              <a:srgbClr val="CCFFCC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tabLst/>
              </a:pPr>
              <a:endParaRPr kumimoji="0" lang="zh-TW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endParaRPr>
            </a:p>
          </p:txBody>
        </p:sp>
        <p:pic>
          <p:nvPicPr>
            <p:cNvPr id="24" name="圖片 2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62477" y="1896495"/>
              <a:ext cx="1721648" cy="1721648"/>
            </a:xfrm>
            <a:prstGeom prst="rect">
              <a:avLst/>
            </a:prstGeom>
          </p:spPr>
        </p:pic>
        <p:sp>
          <p:nvSpPr>
            <p:cNvPr id="13" name="文字方塊 12"/>
            <p:cNvSpPr txBox="1"/>
            <p:nvPr/>
          </p:nvSpPr>
          <p:spPr>
            <a:xfrm>
              <a:off x="7150068" y="3485676"/>
              <a:ext cx="12761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查詢</a:t>
              </a:r>
              <a:endPara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6" name="群組 15"/>
          <p:cNvGrpSpPr/>
          <p:nvPr/>
        </p:nvGrpSpPr>
        <p:grpSpPr>
          <a:xfrm>
            <a:off x="6090383" y="3679948"/>
            <a:ext cx="3388344" cy="2279331"/>
            <a:chOff x="6095457" y="3855006"/>
            <a:chExt cx="3388344" cy="2279331"/>
          </a:xfrm>
        </p:grpSpPr>
        <p:sp>
          <p:nvSpPr>
            <p:cNvPr id="11" name="矩形 10"/>
            <p:cNvSpPr/>
            <p:nvPr/>
          </p:nvSpPr>
          <p:spPr bwMode="auto">
            <a:xfrm>
              <a:off x="6095457" y="3855006"/>
              <a:ext cx="3388344" cy="2279331"/>
            </a:xfrm>
            <a:prstGeom prst="rect">
              <a:avLst/>
            </a:prstGeom>
            <a:solidFill>
              <a:srgbClr val="CCFF99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tabLst/>
              </a:pPr>
              <a:endParaRPr kumimoji="0" lang="zh-TW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endParaRPr>
            </a:p>
          </p:txBody>
        </p:sp>
        <p:pic>
          <p:nvPicPr>
            <p:cNvPr id="12" name="圖片 1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62477" y="4221088"/>
              <a:ext cx="1669172" cy="1669172"/>
            </a:xfrm>
            <a:prstGeom prst="rect">
              <a:avLst/>
            </a:prstGeom>
          </p:spPr>
        </p:pic>
        <p:sp>
          <p:nvSpPr>
            <p:cNvPr id="14" name="文字方塊 13"/>
            <p:cNvSpPr txBox="1"/>
            <p:nvPr/>
          </p:nvSpPr>
          <p:spPr>
            <a:xfrm>
              <a:off x="7150068" y="5753521"/>
              <a:ext cx="12761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網頁</a:t>
              </a:r>
              <a:endPara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7" name="群組 6"/>
          <p:cNvGrpSpPr/>
          <p:nvPr/>
        </p:nvGrpSpPr>
        <p:grpSpPr>
          <a:xfrm>
            <a:off x="2769108" y="3688124"/>
            <a:ext cx="3324784" cy="2271156"/>
            <a:chOff x="2774182" y="3863182"/>
            <a:chExt cx="3324784" cy="2271156"/>
          </a:xfrm>
        </p:grpSpPr>
        <p:sp>
          <p:nvSpPr>
            <p:cNvPr id="8" name="矩形 7"/>
            <p:cNvSpPr/>
            <p:nvPr/>
          </p:nvSpPr>
          <p:spPr bwMode="auto">
            <a:xfrm>
              <a:off x="2774182" y="3863182"/>
              <a:ext cx="3324784" cy="2271156"/>
            </a:xfrm>
            <a:prstGeom prst="rect">
              <a:avLst/>
            </a:prstGeom>
            <a:solidFill>
              <a:srgbClr val="CCFFCC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tabLst/>
              </a:pPr>
              <a:endParaRPr kumimoji="0" lang="zh-TW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endParaRPr>
            </a:p>
          </p:txBody>
        </p:sp>
        <p:pic>
          <p:nvPicPr>
            <p:cNvPr id="25" name="圖片 2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66513" y="4176637"/>
              <a:ext cx="1636067" cy="1636067"/>
            </a:xfrm>
            <a:prstGeom prst="rect">
              <a:avLst/>
            </a:prstGeom>
          </p:spPr>
        </p:pic>
        <p:sp>
          <p:nvSpPr>
            <p:cNvPr id="15" name="文字方塊 14"/>
            <p:cNvSpPr txBox="1"/>
            <p:nvPr/>
          </p:nvSpPr>
          <p:spPr>
            <a:xfrm>
              <a:off x="3542410" y="5739417"/>
              <a:ext cx="16842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分享</a:t>
              </a:r>
              <a:endPara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19" name="TextBox 54"/>
          <p:cNvSpPr txBox="1"/>
          <p:nvPr/>
        </p:nvSpPr>
        <p:spPr>
          <a:xfrm>
            <a:off x="1129829" y="303209"/>
            <a:ext cx="5976665" cy="707880"/>
          </a:xfrm>
          <a:prstGeom prst="rect">
            <a:avLst/>
          </a:prstGeom>
          <a:noFill/>
        </p:spPr>
        <p:txBody>
          <a:bodyPr wrap="square" lIns="91434" tIns="45717" rIns="91434" bIns="45717" rtlCol="0">
            <a:spAutoFit/>
          </a:bodyPr>
          <a:lstStyle>
            <a:defPPr>
              <a:defRPr lang="zh-CN"/>
            </a:defPPr>
            <a:lvl1pPr>
              <a:defRPr sz="3200">
                <a:solidFill>
                  <a:schemeClr val="tx1">
                    <a:lumMod val="75000"/>
                  </a:schemeClr>
                </a:solidFill>
                <a:latin typeface="方正卡通简体" pitchFamily="65" charset="-122"/>
                <a:ea typeface="方正卡通简体" pitchFamily="65" charset="-122"/>
              </a:defRPr>
            </a:lvl1pPr>
          </a:lstStyle>
          <a:p>
            <a:r>
              <a:rPr lang="zh-TW" altLang="en-US" sz="4000" b="1" dirty="0" smtClean="0">
                <a:solidFill>
                  <a:schemeClr val="accent1"/>
                </a:solidFill>
                <a:latin typeface="微软雅黑"/>
                <a:ea typeface="微软雅黑"/>
              </a:rPr>
              <a:t>前端展示</a:t>
            </a:r>
            <a:r>
              <a:rPr lang="en-US" altLang="zh-TW" sz="4000" b="1" dirty="0" smtClean="0">
                <a:solidFill>
                  <a:schemeClr val="accent1"/>
                </a:solidFill>
                <a:latin typeface="微软雅黑"/>
                <a:ea typeface="微软雅黑"/>
              </a:rPr>
              <a:t>(</a:t>
            </a:r>
            <a:r>
              <a:rPr lang="zh-TW" altLang="en-US" sz="4000" b="1" dirty="0" smtClean="0">
                <a:solidFill>
                  <a:schemeClr val="accent1"/>
                </a:solidFill>
                <a:latin typeface="微软雅黑"/>
                <a:ea typeface="微软雅黑"/>
              </a:rPr>
              <a:t>使用介面</a:t>
            </a:r>
            <a:r>
              <a:rPr lang="en-US" altLang="zh-TW" sz="4000" b="1" dirty="0" smtClean="0">
                <a:solidFill>
                  <a:schemeClr val="accent1"/>
                </a:solidFill>
                <a:latin typeface="微软雅黑"/>
                <a:ea typeface="微软雅黑"/>
              </a:rPr>
              <a:t>)</a:t>
            </a:r>
            <a:endParaRPr lang="zh-CN" altLang="en-US" sz="4000" b="1" dirty="0">
              <a:solidFill>
                <a:schemeClr val="accent1"/>
              </a:solidFill>
              <a:latin typeface="微软雅黑"/>
              <a:ea typeface="微软雅黑"/>
            </a:endParaRPr>
          </a:p>
        </p:txBody>
      </p:sp>
      <p:grpSp>
        <p:nvGrpSpPr>
          <p:cNvPr id="20" name="群組 19"/>
          <p:cNvGrpSpPr/>
          <p:nvPr/>
        </p:nvGrpSpPr>
        <p:grpSpPr>
          <a:xfrm>
            <a:off x="557048" y="346034"/>
            <a:ext cx="438523" cy="622230"/>
            <a:chOff x="265738" y="268014"/>
            <a:chExt cx="438523" cy="622230"/>
          </a:xfrm>
        </p:grpSpPr>
        <p:sp>
          <p:nvSpPr>
            <p:cNvPr id="22" name="Freeform 5"/>
            <p:cNvSpPr>
              <a:spLocks/>
            </p:cNvSpPr>
            <p:nvPr/>
          </p:nvSpPr>
          <p:spPr bwMode="auto">
            <a:xfrm>
              <a:off x="269689" y="268014"/>
              <a:ext cx="262719" cy="266671"/>
            </a:xfrm>
            <a:custGeom>
              <a:avLst/>
              <a:gdLst>
                <a:gd name="T0" fmla="*/ 11 w 295"/>
                <a:gd name="T1" fmla="*/ 128 h 295"/>
                <a:gd name="T2" fmla="*/ 128 w 295"/>
                <a:gd name="T3" fmla="*/ 11 h 295"/>
                <a:gd name="T4" fmla="*/ 167 w 295"/>
                <a:gd name="T5" fmla="*/ 11 h 295"/>
                <a:gd name="T6" fmla="*/ 284 w 295"/>
                <a:gd name="T7" fmla="*/ 128 h 295"/>
                <a:gd name="T8" fmla="*/ 284 w 295"/>
                <a:gd name="T9" fmla="*/ 167 h 295"/>
                <a:gd name="T10" fmla="*/ 167 w 295"/>
                <a:gd name="T11" fmla="*/ 284 h 295"/>
                <a:gd name="T12" fmla="*/ 128 w 295"/>
                <a:gd name="T13" fmla="*/ 284 h 295"/>
                <a:gd name="T14" fmla="*/ 11 w 295"/>
                <a:gd name="T15" fmla="*/ 167 h 295"/>
                <a:gd name="T16" fmla="*/ 11 w 295"/>
                <a:gd name="T17" fmla="*/ 128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5" h="295">
                  <a:moveTo>
                    <a:pt x="11" y="128"/>
                  </a:moveTo>
                  <a:lnTo>
                    <a:pt x="128" y="11"/>
                  </a:lnTo>
                  <a:cubicBezTo>
                    <a:pt x="139" y="0"/>
                    <a:pt x="156" y="0"/>
                    <a:pt x="167" y="11"/>
                  </a:cubicBezTo>
                  <a:lnTo>
                    <a:pt x="284" y="128"/>
                  </a:lnTo>
                  <a:cubicBezTo>
                    <a:pt x="295" y="139"/>
                    <a:pt x="295" y="156"/>
                    <a:pt x="284" y="167"/>
                  </a:cubicBezTo>
                  <a:lnTo>
                    <a:pt x="167" y="284"/>
                  </a:lnTo>
                  <a:cubicBezTo>
                    <a:pt x="156" y="295"/>
                    <a:pt x="139" y="295"/>
                    <a:pt x="128" y="284"/>
                  </a:cubicBezTo>
                  <a:lnTo>
                    <a:pt x="11" y="167"/>
                  </a:lnTo>
                  <a:cubicBezTo>
                    <a:pt x="0" y="156"/>
                    <a:pt x="0" y="139"/>
                    <a:pt x="11" y="12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34" tIns="45717" rIns="91434" bIns="45717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6"/>
            <p:cNvSpPr>
              <a:spLocks/>
            </p:cNvSpPr>
            <p:nvPr/>
          </p:nvSpPr>
          <p:spPr bwMode="auto">
            <a:xfrm>
              <a:off x="441542" y="441843"/>
              <a:ext cx="262719" cy="268645"/>
            </a:xfrm>
            <a:custGeom>
              <a:avLst/>
              <a:gdLst>
                <a:gd name="T0" fmla="*/ 11 w 295"/>
                <a:gd name="T1" fmla="*/ 128 h 295"/>
                <a:gd name="T2" fmla="*/ 128 w 295"/>
                <a:gd name="T3" fmla="*/ 11 h 295"/>
                <a:gd name="T4" fmla="*/ 167 w 295"/>
                <a:gd name="T5" fmla="*/ 11 h 295"/>
                <a:gd name="T6" fmla="*/ 284 w 295"/>
                <a:gd name="T7" fmla="*/ 128 h 295"/>
                <a:gd name="T8" fmla="*/ 284 w 295"/>
                <a:gd name="T9" fmla="*/ 167 h 295"/>
                <a:gd name="T10" fmla="*/ 167 w 295"/>
                <a:gd name="T11" fmla="*/ 284 h 295"/>
                <a:gd name="T12" fmla="*/ 128 w 295"/>
                <a:gd name="T13" fmla="*/ 284 h 295"/>
                <a:gd name="T14" fmla="*/ 11 w 295"/>
                <a:gd name="T15" fmla="*/ 167 h 295"/>
                <a:gd name="T16" fmla="*/ 11 w 295"/>
                <a:gd name="T17" fmla="*/ 128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5" h="295">
                  <a:moveTo>
                    <a:pt x="11" y="128"/>
                  </a:moveTo>
                  <a:lnTo>
                    <a:pt x="128" y="11"/>
                  </a:lnTo>
                  <a:cubicBezTo>
                    <a:pt x="139" y="0"/>
                    <a:pt x="156" y="0"/>
                    <a:pt x="167" y="11"/>
                  </a:cubicBezTo>
                  <a:lnTo>
                    <a:pt x="284" y="128"/>
                  </a:lnTo>
                  <a:cubicBezTo>
                    <a:pt x="295" y="139"/>
                    <a:pt x="295" y="156"/>
                    <a:pt x="284" y="167"/>
                  </a:cubicBezTo>
                  <a:lnTo>
                    <a:pt x="167" y="284"/>
                  </a:lnTo>
                  <a:cubicBezTo>
                    <a:pt x="156" y="295"/>
                    <a:pt x="139" y="295"/>
                    <a:pt x="128" y="284"/>
                  </a:cubicBezTo>
                  <a:lnTo>
                    <a:pt x="11" y="167"/>
                  </a:lnTo>
                  <a:cubicBezTo>
                    <a:pt x="0" y="156"/>
                    <a:pt x="0" y="139"/>
                    <a:pt x="11" y="12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34" tIns="45717" rIns="91434" bIns="45717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7"/>
            <p:cNvSpPr>
              <a:spLocks/>
            </p:cNvSpPr>
            <p:nvPr/>
          </p:nvSpPr>
          <p:spPr bwMode="auto">
            <a:xfrm>
              <a:off x="265738" y="623573"/>
              <a:ext cx="260742" cy="266671"/>
            </a:xfrm>
            <a:custGeom>
              <a:avLst/>
              <a:gdLst>
                <a:gd name="T0" fmla="*/ 11 w 295"/>
                <a:gd name="T1" fmla="*/ 128 h 295"/>
                <a:gd name="T2" fmla="*/ 128 w 295"/>
                <a:gd name="T3" fmla="*/ 11 h 295"/>
                <a:gd name="T4" fmla="*/ 167 w 295"/>
                <a:gd name="T5" fmla="*/ 11 h 295"/>
                <a:gd name="T6" fmla="*/ 284 w 295"/>
                <a:gd name="T7" fmla="*/ 128 h 295"/>
                <a:gd name="T8" fmla="*/ 284 w 295"/>
                <a:gd name="T9" fmla="*/ 167 h 295"/>
                <a:gd name="T10" fmla="*/ 167 w 295"/>
                <a:gd name="T11" fmla="*/ 284 h 295"/>
                <a:gd name="T12" fmla="*/ 128 w 295"/>
                <a:gd name="T13" fmla="*/ 284 h 295"/>
                <a:gd name="T14" fmla="*/ 11 w 295"/>
                <a:gd name="T15" fmla="*/ 167 h 295"/>
                <a:gd name="T16" fmla="*/ 11 w 295"/>
                <a:gd name="T17" fmla="*/ 128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5" h="295">
                  <a:moveTo>
                    <a:pt x="11" y="128"/>
                  </a:moveTo>
                  <a:lnTo>
                    <a:pt x="128" y="11"/>
                  </a:lnTo>
                  <a:cubicBezTo>
                    <a:pt x="139" y="0"/>
                    <a:pt x="156" y="0"/>
                    <a:pt x="167" y="11"/>
                  </a:cubicBezTo>
                  <a:lnTo>
                    <a:pt x="284" y="128"/>
                  </a:lnTo>
                  <a:cubicBezTo>
                    <a:pt x="295" y="139"/>
                    <a:pt x="295" y="156"/>
                    <a:pt x="284" y="167"/>
                  </a:cubicBezTo>
                  <a:lnTo>
                    <a:pt x="167" y="284"/>
                  </a:lnTo>
                  <a:cubicBezTo>
                    <a:pt x="156" y="295"/>
                    <a:pt x="139" y="295"/>
                    <a:pt x="128" y="284"/>
                  </a:cubicBezTo>
                  <a:lnTo>
                    <a:pt x="11" y="167"/>
                  </a:lnTo>
                  <a:cubicBezTo>
                    <a:pt x="0" y="156"/>
                    <a:pt x="0" y="139"/>
                    <a:pt x="11" y="12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34" tIns="45717" rIns="91434" bIns="45717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7" name="矩形 26"/>
          <p:cNvSpPr/>
          <p:nvPr/>
        </p:nvSpPr>
        <p:spPr bwMode="auto">
          <a:xfrm>
            <a:off x="0" y="6765675"/>
            <a:ext cx="12196763" cy="99392"/>
          </a:xfrm>
          <a:prstGeom prst="rect">
            <a:avLst/>
          </a:prstGeom>
          <a:solidFill>
            <a:srgbClr val="0A97A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34" tIns="45717" rIns="91434" bIns="45717" numCol="1" rtlCol="0" anchor="t" anchorCtr="0" compatLnSpc="1">
            <a:prstTxWarp prst="textNoShape">
              <a:avLst/>
            </a:prstTxWarp>
          </a:bodyPr>
          <a:lstStyle/>
          <a:p>
            <a:pPr defTabSz="914339"/>
            <a:endParaRPr lang="zh-CN" altLang="en-US" sz="1700"/>
          </a:p>
        </p:txBody>
      </p:sp>
      <p:sp>
        <p:nvSpPr>
          <p:cNvPr id="29" name="圓角矩形 28"/>
          <p:cNvSpPr/>
          <p:nvPr/>
        </p:nvSpPr>
        <p:spPr bwMode="auto">
          <a:xfrm>
            <a:off x="9795964" y="1987546"/>
            <a:ext cx="1796917" cy="1455539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zh-TW" alt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查詢過去坑洞通報紀錄及修復狀態</a:t>
            </a:r>
          </a:p>
        </p:txBody>
      </p:sp>
      <p:sp>
        <p:nvSpPr>
          <p:cNvPr id="31" name="圓角矩形 30"/>
          <p:cNvSpPr/>
          <p:nvPr/>
        </p:nvSpPr>
        <p:spPr bwMode="auto">
          <a:xfrm>
            <a:off x="9805513" y="4091842"/>
            <a:ext cx="1796917" cy="1455539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zh-TW" alt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點選網頁可透過地圖呈現所有通報路洞</a:t>
            </a:r>
          </a:p>
        </p:txBody>
      </p:sp>
      <p:sp>
        <p:nvSpPr>
          <p:cNvPr id="32" name="圓角矩形 31"/>
          <p:cNvSpPr/>
          <p:nvPr/>
        </p:nvSpPr>
        <p:spPr bwMode="auto">
          <a:xfrm>
            <a:off x="588018" y="4088641"/>
            <a:ext cx="1796917" cy="1455539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zh-TW" alt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透</a:t>
            </a:r>
            <a:r>
              <a:rPr kumimoji="0" lang="en-US" altLang="zh-TW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QRcode</a:t>
            </a:r>
            <a:r>
              <a:rPr kumimoji="0" lang="zh-TW" alt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kumimoji="0" lang="en-US" altLang="zh-TW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line ID</a:t>
            </a:r>
            <a:r>
              <a:rPr kumimoji="0" lang="zh-TW" alt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分享給親朋好友使用</a:t>
            </a:r>
          </a:p>
        </p:txBody>
      </p:sp>
      <p:sp>
        <p:nvSpPr>
          <p:cNvPr id="33" name="圓角矩形 32"/>
          <p:cNvSpPr/>
          <p:nvPr/>
        </p:nvSpPr>
        <p:spPr bwMode="auto">
          <a:xfrm>
            <a:off x="631140" y="1987545"/>
            <a:ext cx="1796917" cy="1455539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zh-TW" alt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選取坑洞照片回傳並附上定位完成通報</a:t>
            </a:r>
          </a:p>
        </p:txBody>
      </p:sp>
    </p:spTree>
    <p:extLst>
      <p:ext uri="{BB962C8B-B14F-4D97-AF65-F5344CB8AC3E}">
        <p14:creationId xmlns:p14="http://schemas.microsoft.com/office/powerpoint/2010/main" val="569351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54"/>
          <p:cNvSpPr txBox="1"/>
          <p:nvPr/>
        </p:nvSpPr>
        <p:spPr>
          <a:xfrm>
            <a:off x="1129829" y="303209"/>
            <a:ext cx="5976665" cy="707880"/>
          </a:xfrm>
          <a:prstGeom prst="rect">
            <a:avLst/>
          </a:prstGeom>
          <a:noFill/>
        </p:spPr>
        <p:txBody>
          <a:bodyPr wrap="square" lIns="91434" tIns="45717" rIns="91434" bIns="45717" rtlCol="0">
            <a:spAutoFit/>
          </a:bodyPr>
          <a:lstStyle>
            <a:defPPr>
              <a:defRPr lang="zh-CN"/>
            </a:defPPr>
            <a:lvl1pPr>
              <a:defRPr sz="3200">
                <a:solidFill>
                  <a:schemeClr val="tx1">
                    <a:lumMod val="75000"/>
                  </a:schemeClr>
                </a:solidFill>
                <a:latin typeface="方正卡通简体" pitchFamily="65" charset="-122"/>
                <a:ea typeface="方正卡通简体" pitchFamily="65" charset="-122"/>
              </a:defRPr>
            </a:lvl1pPr>
          </a:lstStyle>
          <a:p>
            <a:r>
              <a:rPr lang="zh-TW" altLang="en-US" sz="4000" b="1" dirty="0" smtClean="0">
                <a:solidFill>
                  <a:schemeClr val="accent1"/>
                </a:solidFill>
                <a:latin typeface="微软雅黑"/>
                <a:ea typeface="微软雅黑"/>
              </a:rPr>
              <a:t>前端展示</a:t>
            </a:r>
            <a:r>
              <a:rPr lang="en-US" altLang="zh-TW" sz="4000" b="1" dirty="0" smtClean="0">
                <a:solidFill>
                  <a:schemeClr val="accent1"/>
                </a:solidFill>
                <a:latin typeface="微软雅黑"/>
                <a:ea typeface="微软雅黑"/>
              </a:rPr>
              <a:t>(Demo)</a:t>
            </a:r>
            <a:endParaRPr lang="zh-CN" altLang="en-US" sz="4000" b="1" dirty="0">
              <a:solidFill>
                <a:schemeClr val="accent1"/>
              </a:solidFill>
              <a:latin typeface="微软雅黑"/>
              <a:ea typeface="微软雅黑"/>
            </a:endParaRPr>
          </a:p>
        </p:txBody>
      </p:sp>
      <p:grpSp>
        <p:nvGrpSpPr>
          <p:cNvPr id="5" name="群組 4"/>
          <p:cNvGrpSpPr/>
          <p:nvPr/>
        </p:nvGrpSpPr>
        <p:grpSpPr>
          <a:xfrm>
            <a:off x="557048" y="346034"/>
            <a:ext cx="438523" cy="622230"/>
            <a:chOff x="265738" y="268014"/>
            <a:chExt cx="438523" cy="622230"/>
          </a:xfrm>
        </p:grpSpPr>
        <p:sp>
          <p:nvSpPr>
            <p:cNvPr id="6" name="Freeform 5"/>
            <p:cNvSpPr>
              <a:spLocks/>
            </p:cNvSpPr>
            <p:nvPr/>
          </p:nvSpPr>
          <p:spPr bwMode="auto">
            <a:xfrm>
              <a:off x="269689" y="268014"/>
              <a:ext cx="262719" cy="266671"/>
            </a:xfrm>
            <a:custGeom>
              <a:avLst/>
              <a:gdLst>
                <a:gd name="T0" fmla="*/ 11 w 295"/>
                <a:gd name="T1" fmla="*/ 128 h 295"/>
                <a:gd name="T2" fmla="*/ 128 w 295"/>
                <a:gd name="T3" fmla="*/ 11 h 295"/>
                <a:gd name="T4" fmla="*/ 167 w 295"/>
                <a:gd name="T5" fmla="*/ 11 h 295"/>
                <a:gd name="T6" fmla="*/ 284 w 295"/>
                <a:gd name="T7" fmla="*/ 128 h 295"/>
                <a:gd name="T8" fmla="*/ 284 w 295"/>
                <a:gd name="T9" fmla="*/ 167 h 295"/>
                <a:gd name="T10" fmla="*/ 167 w 295"/>
                <a:gd name="T11" fmla="*/ 284 h 295"/>
                <a:gd name="T12" fmla="*/ 128 w 295"/>
                <a:gd name="T13" fmla="*/ 284 h 295"/>
                <a:gd name="T14" fmla="*/ 11 w 295"/>
                <a:gd name="T15" fmla="*/ 167 h 295"/>
                <a:gd name="T16" fmla="*/ 11 w 295"/>
                <a:gd name="T17" fmla="*/ 128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5" h="295">
                  <a:moveTo>
                    <a:pt x="11" y="128"/>
                  </a:moveTo>
                  <a:lnTo>
                    <a:pt x="128" y="11"/>
                  </a:lnTo>
                  <a:cubicBezTo>
                    <a:pt x="139" y="0"/>
                    <a:pt x="156" y="0"/>
                    <a:pt x="167" y="11"/>
                  </a:cubicBezTo>
                  <a:lnTo>
                    <a:pt x="284" y="128"/>
                  </a:lnTo>
                  <a:cubicBezTo>
                    <a:pt x="295" y="139"/>
                    <a:pt x="295" y="156"/>
                    <a:pt x="284" y="167"/>
                  </a:cubicBezTo>
                  <a:lnTo>
                    <a:pt x="167" y="284"/>
                  </a:lnTo>
                  <a:cubicBezTo>
                    <a:pt x="156" y="295"/>
                    <a:pt x="139" y="295"/>
                    <a:pt x="128" y="284"/>
                  </a:cubicBezTo>
                  <a:lnTo>
                    <a:pt x="11" y="167"/>
                  </a:lnTo>
                  <a:cubicBezTo>
                    <a:pt x="0" y="156"/>
                    <a:pt x="0" y="139"/>
                    <a:pt x="11" y="12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34" tIns="45717" rIns="91434" bIns="45717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441542" y="441843"/>
              <a:ext cx="262719" cy="268645"/>
            </a:xfrm>
            <a:custGeom>
              <a:avLst/>
              <a:gdLst>
                <a:gd name="T0" fmla="*/ 11 w 295"/>
                <a:gd name="T1" fmla="*/ 128 h 295"/>
                <a:gd name="T2" fmla="*/ 128 w 295"/>
                <a:gd name="T3" fmla="*/ 11 h 295"/>
                <a:gd name="T4" fmla="*/ 167 w 295"/>
                <a:gd name="T5" fmla="*/ 11 h 295"/>
                <a:gd name="T6" fmla="*/ 284 w 295"/>
                <a:gd name="T7" fmla="*/ 128 h 295"/>
                <a:gd name="T8" fmla="*/ 284 w 295"/>
                <a:gd name="T9" fmla="*/ 167 h 295"/>
                <a:gd name="T10" fmla="*/ 167 w 295"/>
                <a:gd name="T11" fmla="*/ 284 h 295"/>
                <a:gd name="T12" fmla="*/ 128 w 295"/>
                <a:gd name="T13" fmla="*/ 284 h 295"/>
                <a:gd name="T14" fmla="*/ 11 w 295"/>
                <a:gd name="T15" fmla="*/ 167 h 295"/>
                <a:gd name="T16" fmla="*/ 11 w 295"/>
                <a:gd name="T17" fmla="*/ 128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5" h="295">
                  <a:moveTo>
                    <a:pt x="11" y="128"/>
                  </a:moveTo>
                  <a:lnTo>
                    <a:pt x="128" y="11"/>
                  </a:lnTo>
                  <a:cubicBezTo>
                    <a:pt x="139" y="0"/>
                    <a:pt x="156" y="0"/>
                    <a:pt x="167" y="11"/>
                  </a:cubicBezTo>
                  <a:lnTo>
                    <a:pt x="284" y="128"/>
                  </a:lnTo>
                  <a:cubicBezTo>
                    <a:pt x="295" y="139"/>
                    <a:pt x="295" y="156"/>
                    <a:pt x="284" y="167"/>
                  </a:cubicBezTo>
                  <a:lnTo>
                    <a:pt x="167" y="284"/>
                  </a:lnTo>
                  <a:cubicBezTo>
                    <a:pt x="156" y="295"/>
                    <a:pt x="139" y="295"/>
                    <a:pt x="128" y="284"/>
                  </a:cubicBezTo>
                  <a:lnTo>
                    <a:pt x="11" y="167"/>
                  </a:lnTo>
                  <a:cubicBezTo>
                    <a:pt x="0" y="156"/>
                    <a:pt x="0" y="139"/>
                    <a:pt x="11" y="12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34" tIns="45717" rIns="91434" bIns="45717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265738" y="623573"/>
              <a:ext cx="260742" cy="266671"/>
            </a:xfrm>
            <a:custGeom>
              <a:avLst/>
              <a:gdLst>
                <a:gd name="T0" fmla="*/ 11 w 295"/>
                <a:gd name="T1" fmla="*/ 128 h 295"/>
                <a:gd name="T2" fmla="*/ 128 w 295"/>
                <a:gd name="T3" fmla="*/ 11 h 295"/>
                <a:gd name="T4" fmla="*/ 167 w 295"/>
                <a:gd name="T5" fmla="*/ 11 h 295"/>
                <a:gd name="T6" fmla="*/ 284 w 295"/>
                <a:gd name="T7" fmla="*/ 128 h 295"/>
                <a:gd name="T8" fmla="*/ 284 w 295"/>
                <a:gd name="T9" fmla="*/ 167 h 295"/>
                <a:gd name="T10" fmla="*/ 167 w 295"/>
                <a:gd name="T11" fmla="*/ 284 h 295"/>
                <a:gd name="T12" fmla="*/ 128 w 295"/>
                <a:gd name="T13" fmla="*/ 284 h 295"/>
                <a:gd name="T14" fmla="*/ 11 w 295"/>
                <a:gd name="T15" fmla="*/ 167 h 295"/>
                <a:gd name="T16" fmla="*/ 11 w 295"/>
                <a:gd name="T17" fmla="*/ 128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5" h="295">
                  <a:moveTo>
                    <a:pt x="11" y="128"/>
                  </a:moveTo>
                  <a:lnTo>
                    <a:pt x="128" y="11"/>
                  </a:lnTo>
                  <a:cubicBezTo>
                    <a:pt x="139" y="0"/>
                    <a:pt x="156" y="0"/>
                    <a:pt x="167" y="11"/>
                  </a:cubicBezTo>
                  <a:lnTo>
                    <a:pt x="284" y="128"/>
                  </a:lnTo>
                  <a:cubicBezTo>
                    <a:pt x="295" y="139"/>
                    <a:pt x="295" y="156"/>
                    <a:pt x="284" y="167"/>
                  </a:cubicBezTo>
                  <a:lnTo>
                    <a:pt x="167" y="284"/>
                  </a:lnTo>
                  <a:cubicBezTo>
                    <a:pt x="156" y="295"/>
                    <a:pt x="139" y="295"/>
                    <a:pt x="128" y="284"/>
                  </a:cubicBezTo>
                  <a:lnTo>
                    <a:pt x="11" y="167"/>
                  </a:lnTo>
                  <a:cubicBezTo>
                    <a:pt x="0" y="156"/>
                    <a:pt x="0" y="139"/>
                    <a:pt x="11" y="12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34" tIns="45717" rIns="91434" bIns="45717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5" name="矩形 14"/>
          <p:cNvSpPr/>
          <p:nvPr/>
        </p:nvSpPr>
        <p:spPr bwMode="auto">
          <a:xfrm>
            <a:off x="0" y="6765675"/>
            <a:ext cx="12196763" cy="99392"/>
          </a:xfrm>
          <a:prstGeom prst="rect">
            <a:avLst/>
          </a:prstGeom>
          <a:solidFill>
            <a:srgbClr val="0A97A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34" tIns="45717" rIns="91434" bIns="45717" numCol="1" rtlCol="0" anchor="t" anchorCtr="0" compatLnSpc="1">
            <a:prstTxWarp prst="textNoShape">
              <a:avLst/>
            </a:prstTxWarp>
          </a:bodyPr>
          <a:lstStyle/>
          <a:p>
            <a:pPr defTabSz="914339"/>
            <a:endParaRPr lang="zh-CN" altLang="en-US" sz="170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8541" y="581476"/>
            <a:ext cx="3026384" cy="5683166"/>
          </a:xfrm>
          <a:prstGeom prst="rect">
            <a:avLst/>
          </a:prstGeom>
        </p:spPr>
      </p:pic>
      <p:pic>
        <p:nvPicPr>
          <p:cNvPr id="9" name="圖片 8">
            <a:hlinkClick r:id="rId5"/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3845" y="1028174"/>
            <a:ext cx="5497836" cy="5497836"/>
          </a:xfrm>
          <a:prstGeom prst="rect">
            <a:avLst/>
          </a:prstGeom>
        </p:spPr>
      </p:pic>
      <p:pic>
        <p:nvPicPr>
          <p:cNvPr id="10" name="video-1584520409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485403" y="251162"/>
            <a:ext cx="3095929" cy="6343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647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1" y="2164258"/>
            <a:ext cx="2714005" cy="252948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vert="horz" wrap="square" lIns="91434" tIns="45717" rIns="91434" bIns="45717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" name="Oval 9"/>
          <p:cNvSpPr>
            <a:spLocks noChangeArrowheads="1"/>
          </p:cNvSpPr>
          <p:nvPr/>
        </p:nvSpPr>
        <p:spPr bwMode="auto">
          <a:xfrm>
            <a:off x="821253" y="2852936"/>
            <a:ext cx="1100664" cy="1108515"/>
          </a:xfrm>
          <a:prstGeom prst="ellipse">
            <a:avLst/>
          </a:prstGeom>
          <a:solidFill>
            <a:srgbClr val="FFFFFF"/>
          </a:solidFill>
          <a:ln w="10" cap="flat">
            <a:solidFill>
              <a:srgbClr val="FFFFFF"/>
            </a:solidFill>
            <a:prstDash val="solid"/>
            <a:miter lim="800000"/>
            <a:headEnd/>
            <a:tailEnd/>
          </a:ln>
        </p:spPr>
        <p:txBody>
          <a:bodyPr vert="horz" wrap="square" lIns="91434" tIns="45717" rIns="91434" bIns="45717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3" name="TextBox 42"/>
          <p:cNvSpPr txBox="1"/>
          <p:nvPr/>
        </p:nvSpPr>
        <p:spPr>
          <a:xfrm>
            <a:off x="2864201" y="3576599"/>
            <a:ext cx="6690565" cy="1138767"/>
          </a:xfrm>
          <a:prstGeom prst="rect">
            <a:avLst/>
          </a:prstGeom>
          <a:noFill/>
        </p:spPr>
        <p:txBody>
          <a:bodyPr wrap="square" lIns="91434" tIns="45717" rIns="91434" bIns="45717" rtlCol="0">
            <a:spAutoFit/>
          </a:bodyPr>
          <a:lstStyle>
            <a:defPPr>
              <a:defRPr lang="zh-CN"/>
            </a:defPPr>
            <a:lvl1pPr>
              <a:defRPr sz="6800"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r>
              <a:rPr lang="zh-TW" altLang="en-US" dirty="0" smtClean="0"/>
              <a:t>未來展望</a:t>
            </a:r>
            <a:endParaRPr lang="zh-CN" alt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2905825" y="2780315"/>
            <a:ext cx="1595958" cy="646331"/>
          </a:xfrm>
          <a:prstGeom prst="rect">
            <a:avLst/>
          </a:prstGeom>
          <a:noFill/>
        </p:spPr>
        <p:txBody>
          <a:bodyPr wrap="square" lIns="91434" tIns="45717" rIns="91434" bIns="45717" rtlCol="0">
            <a:spAutoFit/>
          </a:bodyPr>
          <a:lstStyle/>
          <a:p>
            <a:r>
              <a:rPr lang="en-US" altLang="zh-CN" sz="3600" dirty="0">
                <a:solidFill>
                  <a:schemeClr val="accent1"/>
                </a:solidFill>
                <a:latin typeface="+mn-ea"/>
                <a:ea typeface="+mn-ea"/>
              </a:rPr>
              <a:t>Part </a:t>
            </a:r>
            <a:r>
              <a:rPr lang="en-US" altLang="zh-CN" sz="3600" dirty="0" smtClean="0">
                <a:solidFill>
                  <a:schemeClr val="accent1"/>
                </a:solidFill>
                <a:latin typeface="+mn-ea"/>
                <a:ea typeface="+mn-ea"/>
              </a:rPr>
              <a:t>5</a:t>
            </a:r>
            <a:endParaRPr lang="zh-CN" altLang="en-US" sz="3600" dirty="0">
              <a:solidFill>
                <a:schemeClr val="accent1"/>
              </a:solidFill>
              <a:latin typeface="+mn-ea"/>
              <a:ea typeface="+mn-ea"/>
            </a:endParaRPr>
          </a:p>
        </p:txBody>
      </p:sp>
      <p:sp>
        <p:nvSpPr>
          <p:cNvPr id="9" name="Freeform 11"/>
          <p:cNvSpPr>
            <a:spLocks noEditPoints="1"/>
          </p:cNvSpPr>
          <p:nvPr/>
        </p:nvSpPr>
        <p:spPr bwMode="auto">
          <a:xfrm>
            <a:off x="1030776" y="3040874"/>
            <a:ext cx="681620" cy="732639"/>
          </a:xfrm>
          <a:custGeom>
            <a:avLst/>
            <a:gdLst>
              <a:gd name="T0" fmla="*/ 203 w 675"/>
              <a:gd name="T1" fmla="*/ 110 h 720"/>
              <a:gd name="T2" fmla="*/ 442 w 675"/>
              <a:gd name="T3" fmla="*/ 80 h 720"/>
              <a:gd name="T4" fmla="*/ 356 w 675"/>
              <a:gd name="T5" fmla="*/ 50 h 720"/>
              <a:gd name="T6" fmla="*/ 258 w 675"/>
              <a:gd name="T7" fmla="*/ 50 h 720"/>
              <a:gd name="T8" fmla="*/ 172 w 675"/>
              <a:gd name="T9" fmla="*/ 80 h 720"/>
              <a:gd name="T10" fmla="*/ 555 w 675"/>
              <a:gd name="T11" fmla="*/ 624 h 720"/>
              <a:gd name="T12" fmla="*/ 564 w 675"/>
              <a:gd name="T13" fmla="*/ 602 h 720"/>
              <a:gd name="T14" fmla="*/ 526 w 675"/>
              <a:gd name="T15" fmla="*/ 467 h 720"/>
              <a:gd name="T16" fmla="*/ 500 w 675"/>
              <a:gd name="T17" fmla="*/ 467 h 720"/>
              <a:gd name="T18" fmla="*/ 501 w 675"/>
              <a:gd name="T19" fmla="*/ 571 h 720"/>
              <a:gd name="T20" fmla="*/ 501 w 675"/>
              <a:gd name="T21" fmla="*/ 573 h 720"/>
              <a:gd name="T22" fmla="*/ 502 w 675"/>
              <a:gd name="T23" fmla="*/ 576 h 720"/>
              <a:gd name="T24" fmla="*/ 504 w 675"/>
              <a:gd name="T25" fmla="*/ 578 h 720"/>
              <a:gd name="T26" fmla="*/ 642 w 675"/>
              <a:gd name="T27" fmla="*/ 475 h 720"/>
              <a:gd name="T28" fmla="*/ 513 w 675"/>
              <a:gd name="T29" fmla="*/ 407 h 720"/>
              <a:gd name="T30" fmla="*/ 484 w 675"/>
              <a:gd name="T31" fmla="*/ 717 h 720"/>
              <a:gd name="T32" fmla="*/ 667 w 675"/>
              <a:gd name="T33" fmla="*/ 593 h 720"/>
              <a:gd name="T34" fmla="*/ 643 w 675"/>
              <a:gd name="T35" fmla="*/ 588 h 720"/>
              <a:gd name="T36" fmla="*/ 513 w 675"/>
              <a:gd name="T37" fmla="*/ 696 h 720"/>
              <a:gd name="T38" fmla="*/ 383 w 675"/>
              <a:gd name="T39" fmla="*/ 538 h 720"/>
              <a:gd name="T40" fmla="*/ 538 w 675"/>
              <a:gd name="T41" fmla="*/ 433 h 720"/>
              <a:gd name="T42" fmla="*/ 643 w 675"/>
              <a:gd name="T43" fmla="*/ 588 h 720"/>
              <a:gd name="T44" fmla="*/ 226 w 675"/>
              <a:gd name="T45" fmla="*/ 587 h 720"/>
              <a:gd name="T46" fmla="*/ 386 w 675"/>
              <a:gd name="T47" fmla="*/ 428 h 720"/>
              <a:gd name="T48" fmla="*/ 419 w 675"/>
              <a:gd name="T49" fmla="*/ 403 h 720"/>
              <a:gd name="T50" fmla="*/ 582 w 675"/>
              <a:gd name="T51" fmla="*/ 244 h 720"/>
              <a:gd name="T52" fmla="*/ 589 w 675"/>
              <a:gd name="T53" fmla="*/ 394 h 720"/>
              <a:gd name="T54" fmla="*/ 614 w 675"/>
              <a:gd name="T55" fmla="*/ 403 h 720"/>
              <a:gd name="T56" fmla="*/ 614 w 675"/>
              <a:gd name="T57" fmla="*/ 166 h 720"/>
              <a:gd name="T58" fmla="*/ 32 w 675"/>
              <a:gd name="T59" fmla="*/ 134 h 720"/>
              <a:gd name="T60" fmla="*/ 0 w 675"/>
              <a:gd name="T61" fmla="*/ 251 h 720"/>
              <a:gd name="T62" fmla="*/ 0 w 675"/>
              <a:gd name="T63" fmla="*/ 428 h 720"/>
              <a:gd name="T64" fmla="*/ 0 w 675"/>
              <a:gd name="T65" fmla="*/ 599 h 720"/>
              <a:gd name="T66" fmla="*/ 340 w 675"/>
              <a:gd name="T67" fmla="*/ 631 h 720"/>
              <a:gd name="T68" fmla="*/ 25 w 675"/>
              <a:gd name="T69" fmla="*/ 251 h 720"/>
              <a:gd name="T70" fmla="*/ 32 w 675"/>
              <a:gd name="T71" fmla="*/ 244 h 720"/>
              <a:gd name="T72" fmla="*/ 201 w 675"/>
              <a:gd name="T73" fmla="*/ 403 h 720"/>
              <a:gd name="T74" fmla="*/ 25 w 675"/>
              <a:gd name="T75" fmla="*/ 251 h 720"/>
              <a:gd name="T76" fmla="*/ 201 w 675"/>
              <a:gd name="T77" fmla="*/ 428 h 720"/>
              <a:gd name="T78" fmla="*/ 32 w 675"/>
              <a:gd name="T79" fmla="*/ 587 h 720"/>
              <a:gd name="T80" fmla="*/ 25 w 675"/>
              <a:gd name="T81" fmla="*/ 428 h 720"/>
              <a:gd name="T82" fmla="*/ 226 w 675"/>
              <a:gd name="T83" fmla="*/ 403 h 720"/>
              <a:gd name="T84" fmla="*/ 226 w 675"/>
              <a:gd name="T85" fmla="*/ 244 h 720"/>
              <a:gd name="T86" fmla="*/ 394 w 675"/>
              <a:gd name="T87" fmla="*/ 403 h 720"/>
              <a:gd name="T88" fmla="*/ 406 w 675"/>
              <a:gd name="T89" fmla="*/ 166 h 720"/>
              <a:gd name="T90" fmla="*/ 428 w 675"/>
              <a:gd name="T91" fmla="*/ 188 h 720"/>
              <a:gd name="T92" fmla="*/ 385 w 675"/>
              <a:gd name="T93" fmla="*/ 188 h 720"/>
              <a:gd name="T94" fmla="*/ 213 w 675"/>
              <a:gd name="T95" fmla="*/ 166 h 720"/>
              <a:gd name="T96" fmla="*/ 235 w 675"/>
              <a:gd name="T97" fmla="*/ 188 h 720"/>
              <a:gd name="T98" fmla="*/ 192 w 675"/>
              <a:gd name="T99" fmla="*/ 188 h 7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675" h="720">
                <a:moveTo>
                  <a:pt x="172" y="80"/>
                </a:moveTo>
                <a:cubicBezTo>
                  <a:pt x="172" y="97"/>
                  <a:pt x="186" y="110"/>
                  <a:pt x="203" y="110"/>
                </a:cubicBezTo>
                <a:lnTo>
                  <a:pt x="411" y="110"/>
                </a:lnTo>
                <a:cubicBezTo>
                  <a:pt x="428" y="110"/>
                  <a:pt x="442" y="97"/>
                  <a:pt x="442" y="80"/>
                </a:cubicBezTo>
                <a:cubicBezTo>
                  <a:pt x="442" y="63"/>
                  <a:pt x="428" y="50"/>
                  <a:pt x="411" y="50"/>
                </a:cubicBezTo>
                <a:lnTo>
                  <a:pt x="356" y="50"/>
                </a:lnTo>
                <a:cubicBezTo>
                  <a:pt x="356" y="22"/>
                  <a:pt x="334" y="0"/>
                  <a:pt x="307" y="0"/>
                </a:cubicBezTo>
                <a:cubicBezTo>
                  <a:pt x="280" y="0"/>
                  <a:pt x="258" y="22"/>
                  <a:pt x="258" y="50"/>
                </a:cubicBezTo>
                <a:lnTo>
                  <a:pt x="203" y="50"/>
                </a:lnTo>
                <a:cubicBezTo>
                  <a:pt x="186" y="50"/>
                  <a:pt x="172" y="63"/>
                  <a:pt x="172" y="80"/>
                </a:cubicBezTo>
                <a:close/>
                <a:moveTo>
                  <a:pt x="546" y="620"/>
                </a:moveTo>
                <a:cubicBezTo>
                  <a:pt x="549" y="622"/>
                  <a:pt x="552" y="624"/>
                  <a:pt x="555" y="624"/>
                </a:cubicBezTo>
                <a:cubicBezTo>
                  <a:pt x="558" y="624"/>
                  <a:pt x="562" y="622"/>
                  <a:pt x="564" y="620"/>
                </a:cubicBezTo>
                <a:cubicBezTo>
                  <a:pt x="569" y="615"/>
                  <a:pt x="569" y="607"/>
                  <a:pt x="564" y="602"/>
                </a:cubicBezTo>
                <a:lnTo>
                  <a:pt x="526" y="563"/>
                </a:lnTo>
                <a:lnTo>
                  <a:pt x="526" y="467"/>
                </a:lnTo>
                <a:cubicBezTo>
                  <a:pt x="526" y="460"/>
                  <a:pt x="520" y="455"/>
                  <a:pt x="513" y="455"/>
                </a:cubicBezTo>
                <a:cubicBezTo>
                  <a:pt x="506" y="455"/>
                  <a:pt x="500" y="460"/>
                  <a:pt x="500" y="467"/>
                </a:cubicBezTo>
                <a:lnTo>
                  <a:pt x="500" y="569"/>
                </a:lnTo>
                <a:cubicBezTo>
                  <a:pt x="500" y="570"/>
                  <a:pt x="500" y="570"/>
                  <a:pt x="501" y="571"/>
                </a:cubicBezTo>
                <a:cubicBezTo>
                  <a:pt x="501" y="572"/>
                  <a:pt x="501" y="572"/>
                  <a:pt x="501" y="572"/>
                </a:cubicBezTo>
                <a:cubicBezTo>
                  <a:pt x="501" y="573"/>
                  <a:pt x="501" y="573"/>
                  <a:pt x="501" y="573"/>
                </a:cubicBezTo>
                <a:cubicBezTo>
                  <a:pt x="502" y="574"/>
                  <a:pt x="502" y="574"/>
                  <a:pt x="502" y="575"/>
                </a:cubicBezTo>
                <a:cubicBezTo>
                  <a:pt x="502" y="575"/>
                  <a:pt x="502" y="575"/>
                  <a:pt x="502" y="576"/>
                </a:cubicBezTo>
                <a:cubicBezTo>
                  <a:pt x="503" y="576"/>
                  <a:pt x="503" y="577"/>
                  <a:pt x="504" y="577"/>
                </a:cubicBezTo>
                <a:cubicBezTo>
                  <a:pt x="504" y="577"/>
                  <a:pt x="504" y="578"/>
                  <a:pt x="504" y="578"/>
                </a:cubicBezTo>
                <a:lnTo>
                  <a:pt x="546" y="620"/>
                </a:lnTo>
                <a:close/>
                <a:moveTo>
                  <a:pt x="642" y="475"/>
                </a:moveTo>
                <a:cubicBezTo>
                  <a:pt x="619" y="441"/>
                  <a:pt x="583" y="417"/>
                  <a:pt x="542" y="410"/>
                </a:cubicBezTo>
                <a:cubicBezTo>
                  <a:pt x="533" y="408"/>
                  <a:pt x="523" y="407"/>
                  <a:pt x="513" y="407"/>
                </a:cubicBezTo>
                <a:cubicBezTo>
                  <a:pt x="438" y="407"/>
                  <a:pt x="373" y="460"/>
                  <a:pt x="359" y="534"/>
                </a:cubicBezTo>
                <a:cubicBezTo>
                  <a:pt x="343" y="619"/>
                  <a:pt x="399" y="701"/>
                  <a:pt x="484" y="717"/>
                </a:cubicBezTo>
                <a:cubicBezTo>
                  <a:pt x="493" y="719"/>
                  <a:pt x="503" y="720"/>
                  <a:pt x="513" y="720"/>
                </a:cubicBezTo>
                <a:cubicBezTo>
                  <a:pt x="588" y="720"/>
                  <a:pt x="653" y="666"/>
                  <a:pt x="667" y="593"/>
                </a:cubicBezTo>
                <a:cubicBezTo>
                  <a:pt x="675" y="552"/>
                  <a:pt x="666" y="510"/>
                  <a:pt x="642" y="475"/>
                </a:cubicBezTo>
                <a:close/>
                <a:moveTo>
                  <a:pt x="643" y="588"/>
                </a:moveTo>
                <a:lnTo>
                  <a:pt x="643" y="588"/>
                </a:lnTo>
                <a:cubicBezTo>
                  <a:pt x="631" y="650"/>
                  <a:pt x="576" y="696"/>
                  <a:pt x="513" y="696"/>
                </a:cubicBezTo>
                <a:cubicBezTo>
                  <a:pt x="505" y="696"/>
                  <a:pt x="496" y="695"/>
                  <a:pt x="488" y="693"/>
                </a:cubicBezTo>
                <a:cubicBezTo>
                  <a:pt x="416" y="680"/>
                  <a:pt x="369" y="610"/>
                  <a:pt x="383" y="538"/>
                </a:cubicBezTo>
                <a:cubicBezTo>
                  <a:pt x="395" y="476"/>
                  <a:pt x="449" y="431"/>
                  <a:pt x="513" y="431"/>
                </a:cubicBezTo>
                <a:cubicBezTo>
                  <a:pt x="521" y="431"/>
                  <a:pt x="529" y="432"/>
                  <a:pt x="538" y="433"/>
                </a:cubicBezTo>
                <a:cubicBezTo>
                  <a:pt x="573" y="440"/>
                  <a:pt x="603" y="460"/>
                  <a:pt x="622" y="489"/>
                </a:cubicBezTo>
                <a:cubicBezTo>
                  <a:pt x="642" y="518"/>
                  <a:pt x="650" y="553"/>
                  <a:pt x="643" y="588"/>
                </a:cubicBezTo>
                <a:close/>
                <a:moveTo>
                  <a:pt x="329" y="587"/>
                </a:moveTo>
                <a:lnTo>
                  <a:pt x="226" y="587"/>
                </a:lnTo>
                <a:lnTo>
                  <a:pt x="226" y="428"/>
                </a:lnTo>
                <a:lnTo>
                  <a:pt x="386" y="428"/>
                </a:lnTo>
                <a:cubicBezTo>
                  <a:pt x="396" y="418"/>
                  <a:pt x="407" y="410"/>
                  <a:pt x="419" y="403"/>
                </a:cubicBezTo>
                <a:lnTo>
                  <a:pt x="419" y="403"/>
                </a:lnTo>
                <a:lnTo>
                  <a:pt x="419" y="244"/>
                </a:lnTo>
                <a:lnTo>
                  <a:pt x="582" y="244"/>
                </a:lnTo>
                <a:cubicBezTo>
                  <a:pt x="586" y="244"/>
                  <a:pt x="589" y="247"/>
                  <a:pt x="589" y="251"/>
                </a:cubicBezTo>
                <a:lnTo>
                  <a:pt x="589" y="394"/>
                </a:lnTo>
                <a:cubicBezTo>
                  <a:pt x="598" y="398"/>
                  <a:pt x="606" y="403"/>
                  <a:pt x="614" y="408"/>
                </a:cubicBezTo>
                <a:lnTo>
                  <a:pt x="614" y="403"/>
                </a:lnTo>
                <a:lnTo>
                  <a:pt x="614" y="251"/>
                </a:lnTo>
                <a:lnTo>
                  <a:pt x="614" y="166"/>
                </a:lnTo>
                <a:cubicBezTo>
                  <a:pt x="614" y="148"/>
                  <a:pt x="600" y="134"/>
                  <a:pt x="582" y="134"/>
                </a:cubicBezTo>
                <a:lnTo>
                  <a:pt x="32" y="134"/>
                </a:lnTo>
                <a:cubicBezTo>
                  <a:pt x="14" y="134"/>
                  <a:pt x="0" y="148"/>
                  <a:pt x="0" y="166"/>
                </a:cubicBezTo>
                <a:lnTo>
                  <a:pt x="0" y="251"/>
                </a:lnTo>
                <a:lnTo>
                  <a:pt x="0" y="403"/>
                </a:lnTo>
                <a:lnTo>
                  <a:pt x="0" y="428"/>
                </a:lnTo>
                <a:lnTo>
                  <a:pt x="0" y="580"/>
                </a:lnTo>
                <a:lnTo>
                  <a:pt x="0" y="599"/>
                </a:lnTo>
                <a:cubicBezTo>
                  <a:pt x="0" y="617"/>
                  <a:pt x="14" y="631"/>
                  <a:pt x="32" y="631"/>
                </a:cubicBezTo>
                <a:lnTo>
                  <a:pt x="340" y="631"/>
                </a:lnTo>
                <a:cubicBezTo>
                  <a:pt x="334" y="617"/>
                  <a:pt x="330" y="602"/>
                  <a:pt x="329" y="587"/>
                </a:cubicBezTo>
                <a:close/>
                <a:moveTo>
                  <a:pt x="25" y="251"/>
                </a:moveTo>
                <a:lnTo>
                  <a:pt x="25" y="251"/>
                </a:lnTo>
                <a:cubicBezTo>
                  <a:pt x="25" y="247"/>
                  <a:pt x="28" y="244"/>
                  <a:pt x="32" y="244"/>
                </a:cubicBezTo>
                <a:lnTo>
                  <a:pt x="201" y="244"/>
                </a:lnTo>
                <a:lnTo>
                  <a:pt x="201" y="403"/>
                </a:lnTo>
                <a:lnTo>
                  <a:pt x="25" y="403"/>
                </a:lnTo>
                <a:lnTo>
                  <a:pt x="25" y="251"/>
                </a:lnTo>
                <a:close/>
                <a:moveTo>
                  <a:pt x="201" y="428"/>
                </a:moveTo>
                <a:lnTo>
                  <a:pt x="201" y="428"/>
                </a:lnTo>
                <a:lnTo>
                  <a:pt x="201" y="587"/>
                </a:lnTo>
                <a:lnTo>
                  <a:pt x="32" y="587"/>
                </a:lnTo>
                <a:cubicBezTo>
                  <a:pt x="28" y="587"/>
                  <a:pt x="25" y="584"/>
                  <a:pt x="25" y="580"/>
                </a:cubicBezTo>
                <a:lnTo>
                  <a:pt x="25" y="428"/>
                </a:lnTo>
                <a:lnTo>
                  <a:pt x="201" y="428"/>
                </a:lnTo>
                <a:close/>
                <a:moveTo>
                  <a:pt x="226" y="403"/>
                </a:moveTo>
                <a:lnTo>
                  <a:pt x="226" y="403"/>
                </a:lnTo>
                <a:lnTo>
                  <a:pt x="226" y="244"/>
                </a:lnTo>
                <a:lnTo>
                  <a:pt x="394" y="244"/>
                </a:lnTo>
                <a:lnTo>
                  <a:pt x="394" y="403"/>
                </a:lnTo>
                <a:lnTo>
                  <a:pt x="226" y="403"/>
                </a:lnTo>
                <a:close/>
                <a:moveTo>
                  <a:pt x="406" y="166"/>
                </a:moveTo>
                <a:lnTo>
                  <a:pt x="406" y="166"/>
                </a:lnTo>
                <a:cubicBezTo>
                  <a:pt x="418" y="166"/>
                  <a:pt x="428" y="176"/>
                  <a:pt x="428" y="188"/>
                </a:cubicBezTo>
                <a:cubicBezTo>
                  <a:pt x="428" y="200"/>
                  <a:pt x="418" y="209"/>
                  <a:pt x="406" y="209"/>
                </a:cubicBezTo>
                <a:cubicBezTo>
                  <a:pt x="394" y="209"/>
                  <a:pt x="385" y="200"/>
                  <a:pt x="385" y="188"/>
                </a:cubicBezTo>
                <a:cubicBezTo>
                  <a:pt x="385" y="176"/>
                  <a:pt x="394" y="166"/>
                  <a:pt x="406" y="166"/>
                </a:cubicBezTo>
                <a:close/>
                <a:moveTo>
                  <a:pt x="213" y="166"/>
                </a:moveTo>
                <a:lnTo>
                  <a:pt x="213" y="166"/>
                </a:lnTo>
                <a:cubicBezTo>
                  <a:pt x="225" y="166"/>
                  <a:pt x="235" y="176"/>
                  <a:pt x="235" y="188"/>
                </a:cubicBezTo>
                <a:cubicBezTo>
                  <a:pt x="235" y="200"/>
                  <a:pt x="225" y="209"/>
                  <a:pt x="213" y="209"/>
                </a:cubicBezTo>
                <a:cubicBezTo>
                  <a:pt x="201" y="209"/>
                  <a:pt x="192" y="200"/>
                  <a:pt x="192" y="188"/>
                </a:cubicBezTo>
                <a:cubicBezTo>
                  <a:pt x="192" y="176"/>
                  <a:pt x="201" y="166"/>
                  <a:pt x="213" y="16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34" tIns="45717" rIns="91434" bIns="45717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" name="Freeform 9"/>
          <p:cNvSpPr>
            <a:spLocks noEditPoints="1"/>
          </p:cNvSpPr>
          <p:nvPr/>
        </p:nvSpPr>
        <p:spPr bwMode="auto">
          <a:xfrm>
            <a:off x="3362077" y="4845599"/>
            <a:ext cx="373115" cy="374683"/>
          </a:xfrm>
          <a:custGeom>
            <a:avLst/>
            <a:gdLst>
              <a:gd name="T0" fmla="*/ 358 w 490"/>
              <a:gd name="T1" fmla="*/ 250 h 490"/>
              <a:gd name="T2" fmla="*/ 358 w 490"/>
              <a:gd name="T3" fmla="*/ 183 h 490"/>
              <a:gd name="T4" fmla="*/ 328 w 490"/>
              <a:gd name="T5" fmla="*/ 183 h 490"/>
              <a:gd name="T6" fmla="*/ 328 w 490"/>
              <a:gd name="T7" fmla="*/ 250 h 490"/>
              <a:gd name="T8" fmla="*/ 247 w 490"/>
              <a:gd name="T9" fmla="*/ 330 h 490"/>
              <a:gd name="T10" fmla="*/ 246 w 490"/>
              <a:gd name="T11" fmla="*/ 330 h 490"/>
              <a:gd name="T12" fmla="*/ 245 w 490"/>
              <a:gd name="T13" fmla="*/ 330 h 490"/>
              <a:gd name="T14" fmla="*/ 245 w 490"/>
              <a:gd name="T15" fmla="*/ 330 h 490"/>
              <a:gd name="T16" fmla="*/ 243 w 490"/>
              <a:gd name="T17" fmla="*/ 330 h 490"/>
              <a:gd name="T18" fmla="*/ 162 w 490"/>
              <a:gd name="T19" fmla="*/ 250 h 490"/>
              <a:gd name="T20" fmla="*/ 162 w 490"/>
              <a:gd name="T21" fmla="*/ 183 h 490"/>
              <a:gd name="T22" fmla="*/ 132 w 490"/>
              <a:gd name="T23" fmla="*/ 183 h 490"/>
              <a:gd name="T24" fmla="*/ 132 w 490"/>
              <a:gd name="T25" fmla="*/ 250 h 490"/>
              <a:gd name="T26" fmla="*/ 227 w 490"/>
              <a:gd name="T27" fmla="*/ 359 h 490"/>
              <a:gd name="T28" fmla="*/ 227 w 490"/>
              <a:gd name="T29" fmla="*/ 407 h 490"/>
              <a:gd name="T30" fmla="*/ 160 w 490"/>
              <a:gd name="T31" fmla="*/ 426 h 490"/>
              <a:gd name="T32" fmla="*/ 331 w 490"/>
              <a:gd name="T33" fmla="*/ 426 h 490"/>
              <a:gd name="T34" fmla="*/ 263 w 490"/>
              <a:gd name="T35" fmla="*/ 407 h 490"/>
              <a:gd name="T36" fmla="*/ 263 w 490"/>
              <a:gd name="T37" fmla="*/ 360 h 490"/>
              <a:gd name="T38" fmla="*/ 358 w 490"/>
              <a:gd name="T39" fmla="*/ 250 h 490"/>
              <a:gd name="T40" fmla="*/ 244 w 490"/>
              <a:gd name="T41" fmla="*/ 302 h 490"/>
              <a:gd name="T42" fmla="*/ 245 w 490"/>
              <a:gd name="T43" fmla="*/ 302 h 490"/>
              <a:gd name="T44" fmla="*/ 246 w 490"/>
              <a:gd name="T45" fmla="*/ 302 h 490"/>
              <a:gd name="T46" fmla="*/ 300 w 490"/>
              <a:gd name="T47" fmla="*/ 248 h 490"/>
              <a:gd name="T48" fmla="*/ 300 w 490"/>
              <a:gd name="T49" fmla="*/ 118 h 490"/>
              <a:gd name="T50" fmla="*/ 246 w 490"/>
              <a:gd name="T51" fmla="*/ 64 h 490"/>
              <a:gd name="T52" fmla="*/ 245 w 490"/>
              <a:gd name="T53" fmla="*/ 64 h 490"/>
              <a:gd name="T54" fmla="*/ 244 w 490"/>
              <a:gd name="T55" fmla="*/ 64 h 490"/>
              <a:gd name="T56" fmla="*/ 190 w 490"/>
              <a:gd name="T57" fmla="*/ 118 h 490"/>
              <a:gd name="T58" fmla="*/ 190 w 490"/>
              <a:gd name="T59" fmla="*/ 248 h 490"/>
              <a:gd name="T60" fmla="*/ 244 w 490"/>
              <a:gd name="T61" fmla="*/ 302 h 490"/>
              <a:gd name="T62" fmla="*/ 245 w 490"/>
              <a:gd name="T63" fmla="*/ 0 h 490"/>
              <a:gd name="T64" fmla="*/ 490 w 490"/>
              <a:gd name="T65" fmla="*/ 245 h 490"/>
              <a:gd name="T66" fmla="*/ 245 w 490"/>
              <a:gd name="T67" fmla="*/ 490 h 490"/>
              <a:gd name="T68" fmla="*/ 0 w 490"/>
              <a:gd name="T69" fmla="*/ 245 h 490"/>
              <a:gd name="T70" fmla="*/ 245 w 490"/>
              <a:gd name="T71" fmla="*/ 0 h 4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490" h="490">
                <a:moveTo>
                  <a:pt x="358" y="250"/>
                </a:moveTo>
                <a:lnTo>
                  <a:pt x="358" y="183"/>
                </a:lnTo>
                <a:cubicBezTo>
                  <a:pt x="358" y="165"/>
                  <a:pt x="328" y="164"/>
                  <a:pt x="328" y="183"/>
                </a:cubicBezTo>
                <a:lnTo>
                  <a:pt x="328" y="250"/>
                </a:lnTo>
                <a:cubicBezTo>
                  <a:pt x="328" y="294"/>
                  <a:pt x="292" y="330"/>
                  <a:pt x="247" y="330"/>
                </a:cubicBezTo>
                <a:cubicBezTo>
                  <a:pt x="247" y="330"/>
                  <a:pt x="246" y="330"/>
                  <a:pt x="246" y="330"/>
                </a:cubicBezTo>
                <a:lnTo>
                  <a:pt x="245" y="330"/>
                </a:lnTo>
                <a:lnTo>
                  <a:pt x="245" y="330"/>
                </a:lnTo>
                <a:cubicBezTo>
                  <a:pt x="244" y="330"/>
                  <a:pt x="244" y="330"/>
                  <a:pt x="243" y="330"/>
                </a:cubicBezTo>
                <a:cubicBezTo>
                  <a:pt x="198" y="330"/>
                  <a:pt x="162" y="294"/>
                  <a:pt x="162" y="250"/>
                </a:cubicBezTo>
                <a:lnTo>
                  <a:pt x="162" y="183"/>
                </a:lnTo>
                <a:cubicBezTo>
                  <a:pt x="162" y="165"/>
                  <a:pt x="132" y="164"/>
                  <a:pt x="132" y="183"/>
                </a:cubicBezTo>
                <a:cubicBezTo>
                  <a:pt x="132" y="192"/>
                  <a:pt x="132" y="250"/>
                  <a:pt x="132" y="250"/>
                </a:cubicBezTo>
                <a:cubicBezTo>
                  <a:pt x="132" y="306"/>
                  <a:pt x="173" y="352"/>
                  <a:pt x="227" y="359"/>
                </a:cubicBezTo>
                <a:lnTo>
                  <a:pt x="227" y="407"/>
                </a:lnTo>
                <a:lnTo>
                  <a:pt x="160" y="426"/>
                </a:lnTo>
                <a:lnTo>
                  <a:pt x="331" y="426"/>
                </a:lnTo>
                <a:lnTo>
                  <a:pt x="263" y="407"/>
                </a:lnTo>
                <a:lnTo>
                  <a:pt x="263" y="360"/>
                </a:lnTo>
                <a:cubicBezTo>
                  <a:pt x="317" y="352"/>
                  <a:pt x="358" y="306"/>
                  <a:pt x="358" y="250"/>
                </a:cubicBezTo>
                <a:close/>
                <a:moveTo>
                  <a:pt x="244" y="302"/>
                </a:moveTo>
                <a:cubicBezTo>
                  <a:pt x="244" y="302"/>
                  <a:pt x="245" y="302"/>
                  <a:pt x="245" y="302"/>
                </a:cubicBezTo>
                <a:cubicBezTo>
                  <a:pt x="245" y="302"/>
                  <a:pt x="246" y="302"/>
                  <a:pt x="246" y="302"/>
                </a:cubicBezTo>
                <a:cubicBezTo>
                  <a:pt x="276" y="302"/>
                  <a:pt x="300" y="278"/>
                  <a:pt x="300" y="248"/>
                </a:cubicBezTo>
                <a:lnTo>
                  <a:pt x="300" y="118"/>
                </a:lnTo>
                <a:cubicBezTo>
                  <a:pt x="300" y="88"/>
                  <a:pt x="276" y="64"/>
                  <a:pt x="246" y="64"/>
                </a:cubicBezTo>
                <a:cubicBezTo>
                  <a:pt x="246" y="64"/>
                  <a:pt x="245" y="64"/>
                  <a:pt x="245" y="64"/>
                </a:cubicBezTo>
                <a:cubicBezTo>
                  <a:pt x="245" y="64"/>
                  <a:pt x="244" y="64"/>
                  <a:pt x="244" y="64"/>
                </a:cubicBezTo>
                <a:cubicBezTo>
                  <a:pt x="214" y="64"/>
                  <a:pt x="190" y="88"/>
                  <a:pt x="190" y="118"/>
                </a:cubicBezTo>
                <a:lnTo>
                  <a:pt x="190" y="248"/>
                </a:lnTo>
                <a:cubicBezTo>
                  <a:pt x="190" y="278"/>
                  <a:pt x="214" y="302"/>
                  <a:pt x="244" y="302"/>
                </a:cubicBezTo>
                <a:close/>
                <a:moveTo>
                  <a:pt x="245" y="0"/>
                </a:moveTo>
                <a:cubicBezTo>
                  <a:pt x="381" y="0"/>
                  <a:pt x="490" y="110"/>
                  <a:pt x="490" y="245"/>
                </a:cubicBezTo>
                <a:cubicBezTo>
                  <a:pt x="490" y="381"/>
                  <a:pt x="381" y="490"/>
                  <a:pt x="245" y="490"/>
                </a:cubicBezTo>
                <a:cubicBezTo>
                  <a:pt x="110" y="490"/>
                  <a:pt x="0" y="381"/>
                  <a:pt x="0" y="245"/>
                </a:cubicBezTo>
                <a:cubicBezTo>
                  <a:pt x="0" y="110"/>
                  <a:pt x="110" y="0"/>
                  <a:pt x="245" y="0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  <a:extLst/>
        </p:spPr>
        <p:txBody>
          <a:bodyPr vert="horz" wrap="square" lIns="91434" tIns="45717" rIns="91434" bIns="45717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8" name="TextBox 42"/>
          <p:cNvSpPr txBox="1"/>
          <p:nvPr/>
        </p:nvSpPr>
        <p:spPr>
          <a:xfrm>
            <a:off x="3649511" y="4838109"/>
            <a:ext cx="1224734" cy="369326"/>
          </a:xfrm>
          <a:prstGeom prst="rect">
            <a:avLst/>
          </a:prstGeom>
          <a:noFill/>
        </p:spPr>
        <p:txBody>
          <a:bodyPr wrap="square" lIns="91434" tIns="45717" rIns="91434" bIns="45717" rtlCol="0" anchor="ctr">
            <a:spAutoFit/>
          </a:bodyPr>
          <a:lstStyle>
            <a:defPPr>
              <a:defRPr lang="zh-CN"/>
            </a:defPPr>
            <a:lvl1pPr>
              <a:defRPr sz="6800"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algn="ctr"/>
            <a:r>
              <a:rPr lang="zh-TW" altLang="en-US" sz="1800" dirty="0" smtClean="0"/>
              <a:t>蔡秉昇</a:t>
            </a:r>
            <a:endParaRPr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528015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677"/>
    </mc:Choice>
    <mc:Fallback xmlns="">
      <p:transition advTm="4677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700344" y="1680731"/>
            <a:ext cx="7497284" cy="740389"/>
          </a:xfrm>
          <a:prstGeom prst="rect">
            <a:avLst/>
          </a:prstGeom>
          <a:noFill/>
        </p:spPr>
        <p:txBody>
          <a:bodyPr wrap="square" lIns="91434" tIns="45717" rIns="91434" bIns="45717" rtlCol="0">
            <a:sp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TW" altLang="en-US" sz="3200" dirty="0">
                <a:ea typeface="微軟正黑體"/>
              </a:rPr>
              <a:t>結合行車紀錄器即時偵測回報</a:t>
            </a:r>
            <a:endParaRPr lang="en-US" altLang="zh-TW" sz="3200" dirty="0">
              <a:ea typeface="微軟正黑體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730623" y="4012689"/>
            <a:ext cx="7497284" cy="584769"/>
          </a:xfrm>
          <a:prstGeom prst="rect">
            <a:avLst/>
          </a:prstGeom>
          <a:noFill/>
        </p:spPr>
        <p:txBody>
          <a:bodyPr wrap="square" lIns="91434" tIns="45717" rIns="91434" bIns="45717" rtlCol="0">
            <a:spAutoFit/>
          </a:bodyPr>
          <a:lstStyle/>
          <a:p>
            <a:pPr algn="just"/>
            <a:r>
              <a:rPr lang="zh-TW" altLang="en-US" sz="3200" dirty="0" smtClean="0">
                <a:ea typeface="微軟正黑體"/>
              </a:rPr>
              <a:t>預測道路壽命，改善道路耐久程度</a:t>
            </a:r>
            <a:endParaRPr lang="zh-TW" altLang="zh-TW" sz="3200" dirty="0">
              <a:ea typeface="微軟正黑體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498742" y="5422720"/>
            <a:ext cx="1532607" cy="369326"/>
          </a:xfrm>
          <a:prstGeom prst="rect">
            <a:avLst/>
          </a:prstGeom>
          <a:noFill/>
        </p:spPr>
        <p:txBody>
          <a:bodyPr wrap="square" lIns="91434" tIns="45717" rIns="91434" bIns="45717" rtlCol="0">
            <a:spAutoFit/>
          </a:bodyPr>
          <a:lstStyle/>
          <a:p>
            <a:pPr algn="ctr"/>
            <a:r>
              <a:rPr lang="zh-CN" altLang="en-US" b="1" dirty="0">
                <a:solidFill>
                  <a:schemeClr val="accent2"/>
                </a:solidFill>
                <a:latin typeface="+mj-ea"/>
                <a:ea typeface="+mj-ea"/>
              </a:rPr>
              <a:t>勤奋务实</a:t>
            </a:r>
          </a:p>
        </p:txBody>
      </p:sp>
      <p:sp>
        <p:nvSpPr>
          <p:cNvPr id="2" name="矩形 1"/>
          <p:cNvSpPr/>
          <p:nvPr/>
        </p:nvSpPr>
        <p:spPr>
          <a:xfrm>
            <a:off x="2730622" y="2735674"/>
            <a:ext cx="798167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TW" altLang="en-US" sz="3200" dirty="0">
                <a:ea typeface="微軟正黑體"/>
              </a:rPr>
              <a:t>透過公開的坑洞大數據，監督政府施工品質</a:t>
            </a:r>
          </a:p>
        </p:txBody>
      </p:sp>
      <p:sp>
        <p:nvSpPr>
          <p:cNvPr id="3" name="矩形 2"/>
          <p:cNvSpPr/>
          <p:nvPr/>
        </p:nvSpPr>
        <p:spPr>
          <a:xfrm>
            <a:off x="2779732" y="5051896"/>
            <a:ext cx="798167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zh-TW" sz="3200" dirty="0">
                <a:ea typeface="微軟正黑體"/>
              </a:rPr>
              <a:t>透過移動偵測的技術辨識更</a:t>
            </a:r>
            <a:r>
              <a:rPr lang="zh-TW" altLang="zh-TW" sz="3200" dirty="0" smtClean="0">
                <a:ea typeface="微軟正黑體"/>
              </a:rPr>
              <a:t>多</a:t>
            </a:r>
            <a:r>
              <a:rPr lang="zh-TW" altLang="en-US" sz="3200" dirty="0" smtClean="0">
                <a:ea typeface="微軟正黑體"/>
              </a:rPr>
              <a:t>需偵測的</a:t>
            </a:r>
            <a:r>
              <a:rPr lang="zh-TW" altLang="zh-TW" sz="3200" dirty="0" smtClean="0">
                <a:ea typeface="微軟正黑體"/>
              </a:rPr>
              <a:t>現</a:t>
            </a:r>
            <a:r>
              <a:rPr lang="zh-TW" altLang="en-US" sz="3200" dirty="0" smtClean="0">
                <a:ea typeface="微軟正黑體"/>
              </a:rPr>
              <a:t>象</a:t>
            </a:r>
            <a:endParaRPr lang="zh-TW" altLang="en-US" sz="3200" dirty="0"/>
          </a:p>
        </p:txBody>
      </p:sp>
      <p:grpSp>
        <p:nvGrpSpPr>
          <p:cNvPr id="10" name="群組 9"/>
          <p:cNvGrpSpPr/>
          <p:nvPr/>
        </p:nvGrpSpPr>
        <p:grpSpPr>
          <a:xfrm>
            <a:off x="1354586" y="1620582"/>
            <a:ext cx="1135537" cy="921036"/>
            <a:chOff x="1354586" y="1620582"/>
            <a:chExt cx="1135537" cy="921036"/>
          </a:xfrm>
        </p:grpSpPr>
        <p:sp>
          <p:nvSpPr>
            <p:cNvPr id="8" name="Freeform 14"/>
            <p:cNvSpPr>
              <a:spLocks/>
            </p:cNvSpPr>
            <p:nvPr/>
          </p:nvSpPr>
          <p:spPr bwMode="auto">
            <a:xfrm>
              <a:off x="1354586" y="1620582"/>
              <a:ext cx="1135537" cy="921036"/>
            </a:xfrm>
            <a:custGeom>
              <a:avLst/>
              <a:gdLst>
                <a:gd name="T0" fmla="*/ 3227 w 3227"/>
                <a:gd name="T1" fmla="*/ 1634 h 3227"/>
                <a:gd name="T2" fmla="*/ 1614 w 3227"/>
                <a:gd name="T3" fmla="*/ 3227 h 3227"/>
                <a:gd name="T4" fmla="*/ 0 w 3227"/>
                <a:gd name="T5" fmla="*/ 1613 h 3227"/>
                <a:gd name="T6" fmla="*/ 1593 w 3227"/>
                <a:gd name="T7" fmla="*/ 0 h 3227"/>
                <a:gd name="T8" fmla="*/ 1593 w 3227"/>
                <a:gd name="T9" fmla="*/ 0 h 3227"/>
                <a:gd name="T10" fmla="*/ 1614 w 3227"/>
                <a:gd name="T11" fmla="*/ 0 h 3227"/>
                <a:gd name="T12" fmla="*/ 3227 w 3227"/>
                <a:gd name="T13" fmla="*/ 0 h 3227"/>
                <a:gd name="T14" fmla="*/ 3227 w 3227"/>
                <a:gd name="T15" fmla="*/ 1613 h 3227"/>
                <a:gd name="T16" fmla="*/ 3227 w 3227"/>
                <a:gd name="T17" fmla="*/ 1634 h 3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27" h="3227">
                  <a:moveTo>
                    <a:pt x="3227" y="1634"/>
                  </a:moveTo>
                  <a:cubicBezTo>
                    <a:pt x="3216" y="2515"/>
                    <a:pt x="2498" y="3227"/>
                    <a:pt x="1614" y="3227"/>
                  </a:cubicBezTo>
                  <a:cubicBezTo>
                    <a:pt x="723" y="3227"/>
                    <a:pt x="0" y="2504"/>
                    <a:pt x="0" y="1613"/>
                  </a:cubicBezTo>
                  <a:cubicBezTo>
                    <a:pt x="0" y="729"/>
                    <a:pt x="712" y="11"/>
                    <a:pt x="1593" y="0"/>
                  </a:cubicBezTo>
                  <a:lnTo>
                    <a:pt x="1593" y="0"/>
                  </a:lnTo>
                  <a:lnTo>
                    <a:pt x="1614" y="0"/>
                  </a:lnTo>
                  <a:lnTo>
                    <a:pt x="3227" y="0"/>
                  </a:lnTo>
                  <a:lnTo>
                    <a:pt x="3227" y="1613"/>
                  </a:lnTo>
                  <a:lnTo>
                    <a:pt x="3227" y="163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34" tIns="45717" rIns="91434" bIns="45717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4" name="文字方塊 3"/>
            <p:cNvSpPr txBox="1"/>
            <p:nvPr/>
          </p:nvSpPr>
          <p:spPr>
            <a:xfrm>
              <a:off x="1564807" y="1727157"/>
              <a:ext cx="69762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4000" dirty="0" smtClean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一</a:t>
              </a:r>
              <a:endParaRPr lang="zh-TW" altLang="en-US" sz="40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11" name="群組 10"/>
          <p:cNvGrpSpPr/>
          <p:nvPr/>
        </p:nvGrpSpPr>
        <p:grpSpPr>
          <a:xfrm>
            <a:off x="1354586" y="2731001"/>
            <a:ext cx="1135536" cy="900801"/>
            <a:chOff x="1354586" y="2731001"/>
            <a:chExt cx="1135536" cy="900801"/>
          </a:xfrm>
        </p:grpSpPr>
        <p:sp>
          <p:nvSpPr>
            <p:cNvPr id="12" name="Freeform 14"/>
            <p:cNvSpPr>
              <a:spLocks/>
            </p:cNvSpPr>
            <p:nvPr/>
          </p:nvSpPr>
          <p:spPr bwMode="auto">
            <a:xfrm>
              <a:off x="1354586" y="2731001"/>
              <a:ext cx="1135536" cy="900801"/>
            </a:xfrm>
            <a:custGeom>
              <a:avLst/>
              <a:gdLst>
                <a:gd name="T0" fmla="*/ 3227 w 3227"/>
                <a:gd name="T1" fmla="*/ 1634 h 3227"/>
                <a:gd name="T2" fmla="*/ 1614 w 3227"/>
                <a:gd name="T3" fmla="*/ 3227 h 3227"/>
                <a:gd name="T4" fmla="*/ 0 w 3227"/>
                <a:gd name="T5" fmla="*/ 1613 h 3227"/>
                <a:gd name="T6" fmla="*/ 1593 w 3227"/>
                <a:gd name="T7" fmla="*/ 0 h 3227"/>
                <a:gd name="T8" fmla="*/ 1593 w 3227"/>
                <a:gd name="T9" fmla="*/ 0 h 3227"/>
                <a:gd name="T10" fmla="*/ 1614 w 3227"/>
                <a:gd name="T11" fmla="*/ 0 h 3227"/>
                <a:gd name="T12" fmla="*/ 3227 w 3227"/>
                <a:gd name="T13" fmla="*/ 0 h 3227"/>
                <a:gd name="T14" fmla="*/ 3227 w 3227"/>
                <a:gd name="T15" fmla="*/ 1613 h 3227"/>
                <a:gd name="T16" fmla="*/ 3227 w 3227"/>
                <a:gd name="T17" fmla="*/ 1634 h 3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27" h="3227">
                  <a:moveTo>
                    <a:pt x="3227" y="1634"/>
                  </a:moveTo>
                  <a:cubicBezTo>
                    <a:pt x="3216" y="2515"/>
                    <a:pt x="2498" y="3227"/>
                    <a:pt x="1614" y="3227"/>
                  </a:cubicBezTo>
                  <a:cubicBezTo>
                    <a:pt x="723" y="3227"/>
                    <a:pt x="0" y="2504"/>
                    <a:pt x="0" y="1613"/>
                  </a:cubicBezTo>
                  <a:cubicBezTo>
                    <a:pt x="0" y="729"/>
                    <a:pt x="712" y="11"/>
                    <a:pt x="1593" y="0"/>
                  </a:cubicBezTo>
                  <a:lnTo>
                    <a:pt x="1593" y="0"/>
                  </a:lnTo>
                  <a:lnTo>
                    <a:pt x="1614" y="0"/>
                  </a:lnTo>
                  <a:lnTo>
                    <a:pt x="3227" y="0"/>
                  </a:lnTo>
                  <a:lnTo>
                    <a:pt x="3227" y="1613"/>
                  </a:lnTo>
                  <a:lnTo>
                    <a:pt x="3227" y="163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34" tIns="45717" rIns="91434" bIns="45717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accent1"/>
                </a:solidFill>
              </a:endParaRPr>
            </a:p>
          </p:txBody>
        </p:sp>
        <p:sp>
          <p:nvSpPr>
            <p:cNvPr id="21" name="文字方塊 20"/>
            <p:cNvSpPr txBox="1"/>
            <p:nvPr/>
          </p:nvSpPr>
          <p:spPr>
            <a:xfrm>
              <a:off x="1595086" y="2796318"/>
              <a:ext cx="69762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40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二</a:t>
              </a:r>
            </a:p>
          </p:txBody>
        </p:sp>
      </p:grpSp>
      <p:grpSp>
        <p:nvGrpSpPr>
          <p:cNvPr id="13" name="群組 12"/>
          <p:cNvGrpSpPr/>
          <p:nvPr/>
        </p:nvGrpSpPr>
        <p:grpSpPr>
          <a:xfrm>
            <a:off x="1354586" y="3824318"/>
            <a:ext cx="1135537" cy="935528"/>
            <a:chOff x="1354586" y="3824318"/>
            <a:chExt cx="1135537" cy="935528"/>
          </a:xfrm>
        </p:grpSpPr>
        <p:sp>
          <p:nvSpPr>
            <p:cNvPr id="15" name="Freeform 14"/>
            <p:cNvSpPr>
              <a:spLocks/>
            </p:cNvSpPr>
            <p:nvPr/>
          </p:nvSpPr>
          <p:spPr bwMode="auto">
            <a:xfrm>
              <a:off x="1354586" y="3824318"/>
              <a:ext cx="1135537" cy="935528"/>
            </a:xfrm>
            <a:custGeom>
              <a:avLst/>
              <a:gdLst>
                <a:gd name="T0" fmla="*/ 3227 w 3227"/>
                <a:gd name="T1" fmla="*/ 1634 h 3227"/>
                <a:gd name="T2" fmla="*/ 1614 w 3227"/>
                <a:gd name="T3" fmla="*/ 3227 h 3227"/>
                <a:gd name="T4" fmla="*/ 0 w 3227"/>
                <a:gd name="T5" fmla="*/ 1613 h 3227"/>
                <a:gd name="T6" fmla="*/ 1593 w 3227"/>
                <a:gd name="T7" fmla="*/ 0 h 3227"/>
                <a:gd name="T8" fmla="*/ 1593 w 3227"/>
                <a:gd name="T9" fmla="*/ 0 h 3227"/>
                <a:gd name="T10" fmla="*/ 1614 w 3227"/>
                <a:gd name="T11" fmla="*/ 0 h 3227"/>
                <a:gd name="T12" fmla="*/ 3227 w 3227"/>
                <a:gd name="T13" fmla="*/ 0 h 3227"/>
                <a:gd name="T14" fmla="*/ 3227 w 3227"/>
                <a:gd name="T15" fmla="*/ 1613 h 3227"/>
                <a:gd name="T16" fmla="*/ 3227 w 3227"/>
                <a:gd name="T17" fmla="*/ 1634 h 3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27" h="3227">
                  <a:moveTo>
                    <a:pt x="3227" y="1634"/>
                  </a:moveTo>
                  <a:cubicBezTo>
                    <a:pt x="3216" y="2515"/>
                    <a:pt x="2498" y="3227"/>
                    <a:pt x="1614" y="3227"/>
                  </a:cubicBezTo>
                  <a:cubicBezTo>
                    <a:pt x="723" y="3227"/>
                    <a:pt x="0" y="2504"/>
                    <a:pt x="0" y="1613"/>
                  </a:cubicBezTo>
                  <a:cubicBezTo>
                    <a:pt x="0" y="729"/>
                    <a:pt x="712" y="11"/>
                    <a:pt x="1593" y="0"/>
                  </a:cubicBezTo>
                  <a:lnTo>
                    <a:pt x="1593" y="0"/>
                  </a:lnTo>
                  <a:lnTo>
                    <a:pt x="1614" y="0"/>
                  </a:lnTo>
                  <a:lnTo>
                    <a:pt x="3227" y="0"/>
                  </a:lnTo>
                  <a:lnTo>
                    <a:pt x="3227" y="1613"/>
                  </a:lnTo>
                  <a:lnTo>
                    <a:pt x="3227" y="1634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91434" tIns="45717" rIns="91434" bIns="45717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accent1"/>
                </a:solidFill>
              </a:endParaRPr>
            </a:p>
          </p:txBody>
        </p:sp>
        <p:sp>
          <p:nvSpPr>
            <p:cNvPr id="22" name="文字方塊 21"/>
            <p:cNvSpPr txBox="1"/>
            <p:nvPr/>
          </p:nvSpPr>
          <p:spPr>
            <a:xfrm>
              <a:off x="1595086" y="3911888"/>
              <a:ext cx="69762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4000" dirty="0" smtClean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三</a:t>
              </a:r>
              <a:endParaRPr lang="zh-TW" altLang="en-US" sz="40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18" name="群組 17"/>
          <p:cNvGrpSpPr/>
          <p:nvPr/>
        </p:nvGrpSpPr>
        <p:grpSpPr>
          <a:xfrm>
            <a:off x="1345853" y="4954956"/>
            <a:ext cx="1135537" cy="935528"/>
            <a:chOff x="1345853" y="4954956"/>
            <a:chExt cx="1135537" cy="935528"/>
          </a:xfrm>
        </p:grpSpPr>
        <p:sp>
          <p:nvSpPr>
            <p:cNvPr id="20" name="Freeform 14"/>
            <p:cNvSpPr>
              <a:spLocks/>
            </p:cNvSpPr>
            <p:nvPr/>
          </p:nvSpPr>
          <p:spPr bwMode="auto">
            <a:xfrm>
              <a:off x="1345853" y="4954956"/>
              <a:ext cx="1135537" cy="935528"/>
            </a:xfrm>
            <a:custGeom>
              <a:avLst/>
              <a:gdLst>
                <a:gd name="T0" fmla="*/ 3227 w 3227"/>
                <a:gd name="T1" fmla="*/ 1634 h 3227"/>
                <a:gd name="T2" fmla="*/ 1614 w 3227"/>
                <a:gd name="T3" fmla="*/ 3227 h 3227"/>
                <a:gd name="T4" fmla="*/ 0 w 3227"/>
                <a:gd name="T5" fmla="*/ 1613 h 3227"/>
                <a:gd name="T6" fmla="*/ 1593 w 3227"/>
                <a:gd name="T7" fmla="*/ 0 h 3227"/>
                <a:gd name="T8" fmla="*/ 1593 w 3227"/>
                <a:gd name="T9" fmla="*/ 0 h 3227"/>
                <a:gd name="T10" fmla="*/ 1614 w 3227"/>
                <a:gd name="T11" fmla="*/ 0 h 3227"/>
                <a:gd name="T12" fmla="*/ 3227 w 3227"/>
                <a:gd name="T13" fmla="*/ 0 h 3227"/>
                <a:gd name="T14" fmla="*/ 3227 w 3227"/>
                <a:gd name="T15" fmla="*/ 1613 h 3227"/>
                <a:gd name="T16" fmla="*/ 3227 w 3227"/>
                <a:gd name="T17" fmla="*/ 1634 h 3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27" h="3227">
                  <a:moveTo>
                    <a:pt x="3227" y="1634"/>
                  </a:moveTo>
                  <a:cubicBezTo>
                    <a:pt x="3216" y="2515"/>
                    <a:pt x="2498" y="3227"/>
                    <a:pt x="1614" y="3227"/>
                  </a:cubicBezTo>
                  <a:cubicBezTo>
                    <a:pt x="723" y="3227"/>
                    <a:pt x="0" y="2504"/>
                    <a:pt x="0" y="1613"/>
                  </a:cubicBezTo>
                  <a:cubicBezTo>
                    <a:pt x="0" y="729"/>
                    <a:pt x="712" y="11"/>
                    <a:pt x="1593" y="0"/>
                  </a:cubicBezTo>
                  <a:lnTo>
                    <a:pt x="1593" y="0"/>
                  </a:lnTo>
                  <a:lnTo>
                    <a:pt x="1614" y="0"/>
                  </a:lnTo>
                  <a:lnTo>
                    <a:pt x="3227" y="0"/>
                  </a:lnTo>
                  <a:lnTo>
                    <a:pt x="3227" y="1613"/>
                  </a:lnTo>
                  <a:lnTo>
                    <a:pt x="3227" y="1634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34" tIns="45717" rIns="91434" bIns="45717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accent1"/>
                </a:solidFill>
              </a:endParaRPr>
            </a:p>
          </p:txBody>
        </p:sp>
        <p:sp>
          <p:nvSpPr>
            <p:cNvPr id="23" name="文字方塊 22"/>
            <p:cNvSpPr txBox="1"/>
            <p:nvPr/>
          </p:nvSpPr>
          <p:spPr>
            <a:xfrm>
              <a:off x="1577312" y="5073624"/>
              <a:ext cx="69762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40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四</a:t>
              </a:r>
            </a:p>
          </p:txBody>
        </p:sp>
      </p:grpSp>
      <p:sp>
        <p:nvSpPr>
          <p:cNvPr id="24" name="TextBox 54"/>
          <p:cNvSpPr txBox="1"/>
          <p:nvPr/>
        </p:nvSpPr>
        <p:spPr>
          <a:xfrm>
            <a:off x="1129829" y="303209"/>
            <a:ext cx="5976665" cy="707880"/>
          </a:xfrm>
          <a:prstGeom prst="rect">
            <a:avLst/>
          </a:prstGeom>
          <a:noFill/>
        </p:spPr>
        <p:txBody>
          <a:bodyPr wrap="square" lIns="91434" tIns="45717" rIns="91434" bIns="45717" rtlCol="0">
            <a:spAutoFit/>
          </a:bodyPr>
          <a:lstStyle>
            <a:defPPr>
              <a:defRPr lang="zh-CN"/>
            </a:defPPr>
            <a:lvl1pPr>
              <a:defRPr sz="3200">
                <a:solidFill>
                  <a:schemeClr val="tx1">
                    <a:lumMod val="75000"/>
                  </a:schemeClr>
                </a:solidFill>
                <a:latin typeface="方正卡通简体" pitchFamily="65" charset="-122"/>
                <a:ea typeface="方正卡通简体" pitchFamily="65" charset="-122"/>
              </a:defRPr>
            </a:lvl1pPr>
          </a:lstStyle>
          <a:p>
            <a:r>
              <a:rPr lang="zh-TW" altLang="en-US" sz="4000" b="1" dirty="0" smtClean="0">
                <a:solidFill>
                  <a:schemeClr val="accent1"/>
                </a:solidFill>
                <a:latin typeface="微软雅黑"/>
                <a:ea typeface="微软雅黑"/>
              </a:rPr>
              <a:t>未來願景</a:t>
            </a:r>
            <a:endParaRPr lang="zh-CN" altLang="en-US" sz="4000" b="1" dirty="0">
              <a:solidFill>
                <a:schemeClr val="accent1"/>
              </a:solidFill>
              <a:latin typeface="微软雅黑"/>
              <a:ea typeface="微软雅黑"/>
            </a:endParaRPr>
          </a:p>
        </p:txBody>
      </p:sp>
      <p:grpSp>
        <p:nvGrpSpPr>
          <p:cNvPr id="25" name="群組 24"/>
          <p:cNvGrpSpPr/>
          <p:nvPr/>
        </p:nvGrpSpPr>
        <p:grpSpPr>
          <a:xfrm>
            <a:off x="557048" y="346034"/>
            <a:ext cx="438523" cy="622230"/>
            <a:chOff x="265738" y="268014"/>
            <a:chExt cx="438523" cy="622230"/>
          </a:xfrm>
        </p:grpSpPr>
        <p:sp>
          <p:nvSpPr>
            <p:cNvPr id="26" name="Freeform 5"/>
            <p:cNvSpPr>
              <a:spLocks/>
            </p:cNvSpPr>
            <p:nvPr/>
          </p:nvSpPr>
          <p:spPr bwMode="auto">
            <a:xfrm>
              <a:off x="269689" y="268014"/>
              <a:ext cx="262719" cy="266671"/>
            </a:xfrm>
            <a:custGeom>
              <a:avLst/>
              <a:gdLst>
                <a:gd name="T0" fmla="*/ 11 w 295"/>
                <a:gd name="T1" fmla="*/ 128 h 295"/>
                <a:gd name="T2" fmla="*/ 128 w 295"/>
                <a:gd name="T3" fmla="*/ 11 h 295"/>
                <a:gd name="T4" fmla="*/ 167 w 295"/>
                <a:gd name="T5" fmla="*/ 11 h 295"/>
                <a:gd name="T6" fmla="*/ 284 w 295"/>
                <a:gd name="T7" fmla="*/ 128 h 295"/>
                <a:gd name="T8" fmla="*/ 284 w 295"/>
                <a:gd name="T9" fmla="*/ 167 h 295"/>
                <a:gd name="T10" fmla="*/ 167 w 295"/>
                <a:gd name="T11" fmla="*/ 284 h 295"/>
                <a:gd name="T12" fmla="*/ 128 w 295"/>
                <a:gd name="T13" fmla="*/ 284 h 295"/>
                <a:gd name="T14" fmla="*/ 11 w 295"/>
                <a:gd name="T15" fmla="*/ 167 h 295"/>
                <a:gd name="T16" fmla="*/ 11 w 295"/>
                <a:gd name="T17" fmla="*/ 128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5" h="295">
                  <a:moveTo>
                    <a:pt x="11" y="128"/>
                  </a:moveTo>
                  <a:lnTo>
                    <a:pt x="128" y="11"/>
                  </a:lnTo>
                  <a:cubicBezTo>
                    <a:pt x="139" y="0"/>
                    <a:pt x="156" y="0"/>
                    <a:pt x="167" y="11"/>
                  </a:cubicBezTo>
                  <a:lnTo>
                    <a:pt x="284" y="128"/>
                  </a:lnTo>
                  <a:cubicBezTo>
                    <a:pt x="295" y="139"/>
                    <a:pt x="295" y="156"/>
                    <a:pt x="284" y="167"/>
                  </a:cubicBezTo>
                  <a:lnTo>
                    <a:pt x="167" y="284"/>
                  </a:lnTo>
                  <a:cubicBezTo>
                    <a:pt x="156" y="295"/>
                    <a:pt x="139" y="295"/>
                    <a:pt x="128" y="284"/>
                  </a:cubicBezTo>
                  <a:lnTo>
                    <a:pt x="11" y="167"/>
                  </a:lnTo>
                  <a:cubicBezTo>
                    <a:pt x="0" y="156"/>
                    <a:pt x="0" y="139"/>
                    <a:pt x="11" y="12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34" tIns="45717" rIns="91434" bIns="45717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6"/>
            <p:cNvSpPr>
              <a:spLocks/>
            </p:cNvSpPr>
            <p:nvPr/>
          </p:nvSpPr>
          <p:spPr bwMode="auto">
            <a:xfrm>
              <a:off x="441542" y="441843"/>
              <a:ext cx="262719" cy="268645"/>
            </a:xfrm>
            <a:custGeom>
              <a:avLst/>
              <a:gdLst>
                <a:gd name="T0" fmla="*/ 11 w 295"/>
                <a:gd name="T1" fmla="*/ 128 h 295"/>
                <a:gd name="T2" fmla="*/ 128 w 295"/>
                <a:gd name="T3" fmla="*/ 11 h 295"/>
                <a:gd name="T4" fmla="*/ 167 w 295"/>
                <a:gd name="T5" fmla="*/ 11 h 295"/>
                <a:gd name="T6" fmla="*/ 284 w 295"/>
                <a:gd name="T7" fmla="*/ 128 h 295"/>
                <a:gd name="T8" fmla="*/ 284 w 295"/>
                <a:gd name="T9" fmla="*/ 167 h 295"/>
                <a:gd name="T10" fmla="*/ 167 w 295"/>
                <a:gd name="T11" fmla="*/ 284 h 295"/>
                <a:gd name="T12" fmla="*/ 128 w 295"/>
                <a:gd name="T13" fmla="*/ 284 h 295"/>
                <a:gd name="T14" fmla="*/ 11 w 295"/>
                <a:gd name="T15" fmla="*/ 167 h 295"/>
                <a:gd name="T16" fmla="*/ 11 w 295"/>
                <a:gd name="T17" fmla="*/ 128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5" h="295">
                  <a:moveTo>
                    <a:pt x="11" y="128"/>
                  </a:moveTo>
                  <a:lnTo>
                    <a:pt x="128" y="11"/>
                  </a:lnTo>
                  <a:cubicBezTo>
                    <a:pt x="139" y="0"/>
                    <a:pt x="156" y="0"/>
                    <a:pt x="167" y="11"/>
                  </a:cubicBezTo>
                  <a:lnTo>
                    <a:pt x="284" y="128"/>
                  </a:lnTo>
                  <a:cubicBezTo>
                    <a:pt x="295" y="139"/>
                    <a:pt x="295" y="156"/>
                    <a:pt x="284" y="167"/>
                  </a:cubicBezTo>
                  <a:lnTo>
                    <a:pt x="167" y="284"/>
                  </a:lnTo>
                  <a:cubicBezTo>
                    <a:pt x="156" y="295"/>
                    <a:pt x="139" y="295"/>
                    <a:pt x="128" y="284"/>
                  </a:cubicBezTo>
                  <a:lnTo>
                    <a:pt x="11" y="167"/>
                  </a:lnTo>
                  <a:cubicBezTo>
                    <a:pt x="0" y="156"/>
                    <a:pt x="0" y="139"/>
                    <a:pt x="11" y="12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34" tIns="45717" rIns="91434" bIns="45717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7"/>
            <p:cNvSpPr>
              <a:spLocks/>
            </p:cNvSpPr>
            <p:nvPr/>
          </p:nvSpPr>
          <p:spPr bwMode="auto">
            <a:xfrm>
              <a:off x="265738" y="623573"/>
              <a:ext cx="260742" cy="266671"/>
            </a:xfrm>
            <a:custGeom>
              <a:avLst/>
              <a:gdLst>
                <a:gd name="T0" fmla="*/ 11 w 295"/>
                <a:gd name="T1" fmla="*/ 128 h 295"/>
                <a:gd name="T2" fmla="*/ 128 w 295"/>
                <a:gd name="T3" fmla="*/ 11 h 295"/>
                <a:gd name="T4" fmla="*/ 167 w 295"/>
                <a:gd name="T5" fmla="*/ 11 h 295"/>
                <a:gd name="T6" fmla="*/ 284 w 295"/>
                <a:gd name="T7" fmla="*/ 128 h 295"/>
                <a:gd name="T8" fmla="*/ 284 w 295"/>
                <a:gd name="T9" fmla="*/ 167 h 295"/>
                <a:gd name="T10" fmla="*/ 167 w 295"/>
                <a:gd name="T11" fmla="*/ 284 h 295"/>
                <a:gd name="T12" fmla="*/ 128 w 295"/>
                <a:gd name="T13" fmla="*/ 284 h 295"/>
                <a:gd name="T14" fmla="*/ 11 w 295"/>
                <a:gd name="T15" fmla="*/ 167 h 295"/>
                <a:gd name="T16" fmla="*/ 11 w 295"/>
                <a:gd name="T17" fmla="*/ 128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5" h="295">
                  <a:moveTo>
                    <a:pt x="11" y="128"/>
                  </a:moveTo>
                  <a:lnTo>
                    <a:pt x="128" y="11"/>
                  </a:lnTo>
                  <a:cubicBezTo>
                    <a:pt x="139" y="0"/>
                    <a:pt x="156" y="0"/>
                    <a:pt x="167" y="11"/>
                  </a:cubicBezTo>
                  <a:lnTo>
                    <a:pt x="284" y="128"/>
                  </a:lnTo>
                  <a:cubicBezTo>
                    <a:pt x="295" y="139"/>
                    <a:pt x="295" y="156"/>
                    <a:pt x="284" y="167"/>
                  </a:cubicBezTo>
                  <a:lnTo>
                    <a:pt x="167" y="284"/>
                  </a:lnTo>
                  <a:cubicBezTo>
                    <a:pt x="156" y="295"/>
                    <a:pt x="139" y="295"/>
                    <a:pt x="128" y="284"/>
                  </a:cubicBezTo>
                  <a:lnTo>
                    <a:pt x="11" y="167"/>
                  </a:lnTo>
                  <a:cubicBezTo>
                    <a:pt x="0" y="156"/>
                    <a:pt x="0" y="139"/>
                    <a:pt x="11" y="12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34" tIns="45717" rIns="91434" bIns="45717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333288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932"/>
    </mc:Choice>
    <mc:Fallback xmlns="">
      <p:transition advTm="4932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组合 24"/>
          <p:cNvGrpSpPr/>
          <p:nvPr/>
        </p:nvGrpSpPr>
        <p:grpSpPr>
          <a:xfrm>
            <a:off x="461690" y="1050661"/>
            <a:ext cx="11521280" cy="5592768"/>
            <a:chOff x="619063" y="1082596"/>
            <a:chExt cx="10807910" cy="5097073"/>
          </a:xfrm>
        </p:grpSpPr>
        <p:sp>
          <p:nvSpPr>
            <p:cNvPr id="44" name="圆角矩形 25"/>
            <p:cNvSpPr/>
            <p:nvPr/>
          </p:nvSpPr>
          <p:spPr bwMode="auto">
            <a:xfrm>
              <a:off x="913805" y="1082596"/>
              <a:ext cx="10513168" cy="5097073"/>
            </a:xfrm>
            <a:prstGeom prst="roundRect">
              <a:avLst>
                <a:gd name="adj" fmla="val 4604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45" name="组合 26"/>
            <p:cNvGrpSpPr/>
            <p:nvPr/>
          </p:nvGrpSpPr>
          <p:grpSpPr>
            <a:xfrm>
              <a:off x="619063" y="1443956"/>
              <a:ext cx="589484" cy="4362719"/>
              <a:chOff x="619063" y="1443956"/>
              <a:chExt cx="589484" cy="4362719"/>
            </a:xfrm>
          </p:grpSpPr>
          <p:sp>
            <p:nvSpPr>
              <p:cNvPr id="46" name="圆角矩形 27"/>
              <p:cNvSpPr/>
              <p:nvPr/>
            </p:nvSpPr>
            <p:spPr bwMode="auto">
              <a:xfrm>
                <a:off x="619063" y="3807128"/>
                <a:ext cx="589484" cy="227171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defTabSz="914339"/>
                <a:endParaRPr lang="zh-CN" altLang="en-US" sz="1700"/>
              </a:p>
            </p:txBody>
          </p:sp>
          <p:sp>
            <p:nvSpPr>
              <p:cNvPr id="47" name="圆角矩形 28"/>
              <p:cNvSpPr/>
              <p:nvPr/>
            </p:nvSpPr>
            <p:spPr bwMode="auto">
              <a:xfrm>
                <a:off x="619063" y="4397921"/>
                <a:ext cx="589484" cy="227171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defTabSz="914339"/>
                <a:endParaRPr lang="zh-CN" altLang="en-US" sz="1700"/>
              </a:p>
            </p:txBody>
          </p:sp>
          <p:sp>
            <p:nvSpPr>
              <p:cNvPr id="48" name="圆角矩形 29"/>
              <p:cNvSpPr/>
              <p:nvPr/>
            </p:nvSpPr>
            <p:spPr bwMode="auto">
              <a:xfrm>
                <a:off x="619063" y="4988714"/>
                <a:ext cx="589484" cy="227171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defTabSz="914339"/>
                <a:endParaRPr lang="zh-CN" altLang="en-US" sz="1700"/>
              </a:p>
            </p:txBody>
          </p:sp>
          <p:sp>
            <p:nvSpPr>
              <p:cNvPr id="49" name="圆角矩形 30"/>
              <p:cNvSpPr/>
              <p:nvPr/>
            </p:nvSpPr>
            <p:spPr bwMode="auto">
              <a:xfrm>
                <a:off x="619063" y="5579504"/>
                <a:ext cx="589484" cy="227171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defTabSz="914339"/>
                <a:endParaRPr lang="zh-CN" altLang="en-US" sz="1700"/>
              </a:p>
            </p:txBody>
          </p:sp>
          <p:sp>
            <p:nvSpPr>
              <p:cNvPr id="50" name="圆角矩形 31"/>
              <p:cNvSpPr/>
              <p:nvPr/>
            </p:nvSpPr>
            <p:spPr bwMode="auto">
              <a:xfrm>
                <a:off x="619063" y="1443956"/>
                <a:ext cx="589484" cy="227171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defTabSz="914339"/>
                <a:endParaRPr lang="zh-CN" altLang="en-US" sz="1700"/>
              </a:p>
            </p:txBody>
          </p:sp>
          <p:sp>
            <p:nvSpPr>
              <p:cNvPr id="51" name="圆角矩形 32"/>
              <p:cNvSpPr/>
              <p:nvPr/>
            </p:nvSpPr>
            <p:spPr bwMode="auto">
              <a:xfrm>
                <a:off x="619063" y="2034749"/>
                <a:ext cx="589484" cy="227171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defTabSz="914339"/>
                <a:endParaRPr lang="zh-CN" altLang="en-US" sz="1700"/>
              </a:p>
            </p:txBody>
          </p:sp>
          <p:sp>
            <p:nvSpPr>
              <p:cNvPr id="52" name="圆角矩形 33"/>
              <p:cNvSpPr/>
              <p:nvPr/>
            </p:nvSpPr>
            <p:spPr bwMode="auto">
              <a:xfrm>
                <a:off x="619063" y="2625542"/>
                <a:ext cx="589484" cy="227171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defTabSz="914339"/>
                <a:endParaRPr lang="zh-CN" altLang="en-US" sz="1700"/>
              </a:p>
            </p:txBody>
          </p:sp>
          <p:sp>
            <p:nvSpPr>
              <p:cNvPr id="53" name="圆角矩形 34"/>
              <p:cNvSpPr/>
              <p:nvPr/>
            </p:nvSpPr>
            <p:spPr bwMode="auto">
              <a:xfrm>
                <a:off x="619063" y="3216335"/>
                <a:ext cx="589484" cy="227171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defTabSz="914339"/>
                <a:endParaRPr lang="zh-CN" altLang="en-US" sz="1700"/>
              </a:p>
            </p:txBody>
          </p:sp>
        </p:grpSp>
      </p:grpSp>
      <p:sp>
        <p:nvSpPr>
          <p:cNvPr id="55" name="TextBox 54"/>
          <p:cNvSpPr txBox="1"/>
          <p:nvPr/>
        </p:nvSpPr>
        <p:spPr>
          <a:xfrm>
            <a:off x="697780" y="323945"/>
            <a:ext cx="5976665" cy="584769"/>
          </a:xfrm>
          <a:prstGeom prst="rect">
            <a:avLst/>
          </a:prstGeom>
          <a:noFill/>
        </p:spPr>
        <p:txBody>
          <a:bodyPr wrap="square" lIns="91434" tIns="45717" rIns="91434" bIns="45717" rtlCol="0">
            <a:spAutoFit/>
          </a:bodyPr>
          <a:lstStyle>
            <a:defPPr>
              <a:defRPr lang="zh-CN"/>
            </a:defPPr>
            <a:lvl1pPr>
              <a:defRPr sz="3200">
                <a:solidFill>
                  <a:schemeClr val="tx1">
                    <a:lumMod val="75000"/>
                  </a:schemeClr>
                </a:solidFill>
                <a:latin typeface="方正卡通简体" pitchFamily="65" charset="-122"/>
                <a:ea typeface="方正卡通简体" pitchFamily="65" charset="-122"/>
              </a:defRPr>
            </a:lvl1pPr>
          </a:lstStyle>
          <a:p>
            <a:r>
              <a:rPr lang="zh-CN" altLang="en-US" b="1" dirty="0" smtClean="0">
                <a:solidFill>
                  <a:schemeClr val="accent1"/>
                </a:solidFill>
                <a:latin typeface="微软雅黑"/>
                <a:ea typeface="微软雅黑"/>
              </a:rPr>
              <a:t>工作</a:t>
            </a:r>
            <a:r>
              <a:rPr lang="zh-TW" altLang="en-US" b="1" dirty="0" smtClean="0">
                <a:solidFill>
                  <a:schemeClr val="accent1"/>
                </a:solidFill>
                <a:latin typeface="微软雅黑"/>
                <a:ea typeface="微软雅黑"/>
              </a:rPr>
              <a:t>分配</a:t>
            </a:r>
            <a:endParaRPr lang="zh-CN" altLang="en-US" b="1" dirty="0">
              <a:solidFill>
                <a:schemeClr val="accent1"/>
              </a:solidFill>
              <a:latin typeface="微软雅黑"/>
              <a:ea typeface="微软雅黑"/>
            </a:endParaRPr>
          </a:p>
        </p:txBody>
      </p:sp>
      <p:sp>
        <p:nvSpPr>
          <p:cNvPr id="5" name="Freeform 5"/>
          <p:cNvSpPr>
            <a:spLocks/>
          </p:cNvSpPr>
          <p:nvPr/>
        </p:nvSpPr>
        <p:spPr bwMode="auto">
          <a:xfrm>
            <a:off x="269689" y="268014"/>
            <a:ext cx="262719" cy="266671"/>
          </a:xfrm>
          <a:custGeom>
            <a:avLst/>
            <a:gdLst>
              <a:gd name="T0" fmla="*/ 11 w 295"/>
              <a:gd name="T1" fmla="*/ 128 h 295"/>
              <a:gd name="T2" fmla="*/ 128 w 295"/>
              <a:gd name="T3" fmla="*/ 11 h 295"/>
              <a:gd name="T4" fmla="*/ 167 w 295"/>
              <a:gd name="T5" fmla="*/ 11 h 295"/>
              <a:gd name="T6" fmla="*/ 284 w 295"/>
              <a:gd name="T7" fmla="*/ 128 h 295"/>
              <a:gd name="T8" fmla="*/ 284 w 295"/>
              <a:gd name="T9" fmla="*/ 167 h 295"/>
              <a:gd name="T10" fmla="*/ 167 w 295"/>
              <a:gd name="T11" fmla="*/ 284 h 295"/>
              <a:gd name="T12" fmla="*/ 128 w 295"/>
              <a:gd name="T13" fmla="*/ 284 h 295"/>
              <a:gd name="T14" fmla="*/ 11 w 295"/>
              <a:gd name="T15" fmla="*/ 167 h 295"/>
              <a:gd name="T16" fmla="*/ 11 w 295"/>
              <a:gd name="T17" fmla="*/ 128 h 2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95" h="295">
                <a:moveTo>
                  <a:pt x="11" y="128"/>
                </a:moveTo>
                <a:lnTo>
                  <a:pt x="128" y="11"/>
                </a:lnTo>
                <a:cubicBezTo>
                  <a:pt x="139" y="0"/>
                  <a:pt x="156" y="0"/>
                  <a:pt x="167" y="11"/>
                </a:cubicBezTo>
                <a:lnTo>
                  <a:pt x="284" y="128"/>
                </a:lnTo>
                <a:cubicBezTo>
                  <a:pt x="295" y="139"/>
                  <a:pt x="295" y="156"/>
                  <a:pt x="284" y="167"/>
                </a:cubicBezTo>
                <a:lnTo>
                  <a:pt x="167" y="284"/>
                </a:lnTo>
                <a:cubicBezTo>
                  <a:pt x="156" y="295"/>
                  <a:pt x="139" y="295"/>
                  <a:pt x="128" y="284"/>
                </a:cubicBezTo>
                <a:lnTo>
                  <a:pt x="11" y="167"/>
                </a:lnTo>
                <a:cubicBezTo>
                  <a:pt x="0" y="156"/>
                  <a:pt x="0" y="139"/>
                  <a:pt x="11" y="128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34" tIns="45717" rIns="91434" bIns="45717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Freeform 6"/>
          <p:cNvSpPr>
            <a:spLocks/>
          </p:cNvSpPr>
          <p:nvPr/>
        </p:nvSpPr>
        <p:spPr bwMode="auto">
          <a:xfrm>
            <a:off x="441542" y="441843"/>
            <a:ext cx="262719" cy="268645"/>
          </a:xfrm>
          <a:custGeom>
            <a:avLst/>
            <a:gdLst>
              <a:gd name="T0" fmla="*/ 11 w 295"/>
              <a:gd name="T1" fmla="*/ 128 h 295"/>
              <a:gd name="T2" fmla="*/ 128 w 295"/>
              <a:gd name="T3" fmla="*/ 11 h 295"/>
              <a:gd name="T4" fmla="*/ 167 w 295"/>
              <a:gd name="T5" fmla="*/ 11 h 295"/>
              <a:gd name="T6" fmla="*/ 284 w 295"/>
              <a:gd name="T7" fmla="*/ 128 h 295"/>
              <a:gd name="T8" fmla="*/ 284 w 295"/>
              <a:gd name="T9" fmla="*/ 167 h 295"/>
              <a:gd name="T10" fmla="*/ 167 w 295"/>
              <a:gd name="T11" fmla="*/ 284 h 295"/>
              <a:gd name="T12" fmla="*/ 128 w 295"/>
              <a:gd name="T13" fmla="*/ 284 h 295"/>
              <a:gd name="T14" fmla="*/ 11 w 295"/>
              <a:gd name="T15" fmla="*/ 167 h 295"/>
              <a:gd name="T16" fmla="*/ 11 w 295"/>
              <a:gd name="T17" fmla="*/ 128 h 2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95" h="295">
                <a:moveTo>
                  <a:pt x="11" y="128"/>
                </a:moveTo>
                <a:lnTo>
                  <a:pt x="128" y="11"/>
                </a:lnTo>
                <a:cubicBezTo>
                  <a:pt x="139" y="0"/>
                  <a:pt x="156" y="0"/>
                  <a:pt x="167" y="11"/>
                </a:cubicBezTo>
                <a:lnTo>
                  <a:pt x="284" y="128"/>
                </a:lnTo>
                <a:cubicBezTo>
                  <a:pt x="295" y="139"/>
                  <a:pt x="295" y="156"/>
                  <a:pt x="284" y="167"/>
                </a:cubicBezTo>
                <a:lnTo>
                  <a:pt x="167" y="284"/>
                </a:lnTo>
                <a:cubicBezTo>
                  <a:pt x="156" y="295"/>
                  <a:pt x="139" y="295"/>
                  <a:pt x="128" y="284"/>
                </a:cubicBezTo>
                <a:lnTo>
                  <a:pt x="11" y="167"/>
                </a:lnTo>
                <a:cubicBezTo>
                  <a:pt x="0" y="156"/>
                  <a:pt x="0" y="139"/>
                  <a:pt x="11" y="128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34" tIns="45717" rIns="91434" bIns="45717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" name="Freeform 7"/>
          <p:cNvSpPr>
            <a:spLocks/>
          </p:cNvSpPr>
          <p:nvPr/>
        </p:nvSpPr>
        <p:spPr bwMode="auto">
          <a:xfrm>
            <a:off x="265738" y="623573"/>
            <a:ext cx="260742" cy="266671"/>
          </a:xfrm>
          <a:custGeom>
            <a:avLst/>
            <a:gdLst>
              <a:gd name="T0" fmla="*/ 11 w 295"/>
              <a:gd name="T1" fmla="*/ 128 h 295"/>
              <a:gd name="T2" fmla="*/ 128 w 295"/>
              <a:gd name="T3" fmla="*/ 11 h 295"/>
              <a:gd name="T4" fmla="*/ 167 w 295"/>
              <a:gd name="T5" fmla="*/ 11 h 295"/>
              <a:gd name="T6" fmla="*/ 284 w 295"/>
              <a:gd name="T7" fmla="*/ 128 h 295"/>
              <a:gd name="T8" fmla="*/ 284 w 295"/>
              <a:gd name="T9" fmla="*/ 167 h 295"/>
              <a:gd name="T10" fmla="*/ 167 w 295"/>
              <a:gd name="T11" fmla="*/ 284 h 295"/>
              <a:gd name="T12" fmla="*/ 128 w 295"/>
              <a:gd name="T13" fmla="*/ 284 h 295"/>
              <a:gd name="T14" fmla="*/ 11 w 295"/>
              <a:gd name="T15" fmla="*/ 167 h 295"/>
              <a:gd name="T16" fmla="*/ 11 w 295"/>
              <a:gd name="T17" fmla="*/ 128 h 2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95" h="295">
                <a:moveTo>
                  <a:pt x="11" y="128"/>
                </a:moveTo>
                <a:lnTo>
                  <a:pt x="128" y="11"/>
                </a:lnTo>
                <a:cubicBezTo>
                  <a:pt x="139" y="0"/>
                  <a:pt x="156" y="0"/>
                  <a:pt x="167" y="11"/>
                </a:cubicBezTo>
                <a:lnTo>
                  <a:pt x="284" y="128"/>
                </a:lnTo>
                <a:cubicBezTo>
                  <a:pt x="295" y="139"/>
                  <a:pt x="295" y="156"/>
                  <a:pt x="284" y="167"/>
                </a:cubicBezTo>
                <a:lnTo>
                  <a:pt x="167" y="284"/>
                </a:lnTo>
                <a:cubicBezTo>
                  <a:pt x="156" y="295"/>
                  <a:pt x="139" y="295"/>
                  <a:pt x="128" y="284"/>
                </a:cubicBezTo>
                <a:lnTo>
                  <a:pt x="11" y="167"/>
                </a:lnTo>
                <a:cubicBezTo>
                  <a:pt x="0" y="156"/>
                  <a:pt x="0" y="139"/>
                  <a:pt x="11" y="128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34" tIns="45717" rIns="91434" bIns="45717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aphicFrame>
        <p:nvGraphicFramePr>
          <p:cNvPr id="42" name="表格 4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629845"/>
              </p:ext>
            </p:extLst>
          </p:nvPr>
        </p:nvGraphicFramePr>
        <p:xfrm>
          <a:off x="1531969" y="1364520"/>
          <a:ext cx="10009114" cy="5021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8982">
                  <a:extLst>
                    <a:ext uri="{9D8B030D-6E8A-4147-A177-3AD203B41FA5}">
                      <a16:colId xmlns:a16="http://schemas.microsoft.com/office/drawing/2014/main" val="4110616365"/>
                    </a:ext>
                  </a:extLst>
                </a:gridCol>
                <a:gridCol w="1320022">
                  <a:extLst>
                    <a:ext uri="{9D8B030D-6E8A-4147-A177-3AD203B41FA5}">
                      <a16:colId xmlns:a16="http://schemas.microsoft.com/office/drawing/2014/main" val="1796230598"/>
                    </a:ext>
                  </a:extLst>
                </a:gridCol>
                <a:gridCol w="1320022">
                  <a:extLst>
                    <a:ext uri="{9D8B030D-6E8A-4147-A177-3AD203B41FA5}">
                      <a16:colId xmlns:a16="http://schemas.microsoft.com/office/drawing/2014/main" val="2361977170"/>
                    </a:ext>
                  </a:extLst>
                </a:gridCol>
                <a:gridCol w="1320022">
                  <a:extLst>
                    <a:ext uri="{9D8B030D-6E8A-4147-A177-3AD203B41FA5}">
                      <a16:colId xmlns:a16="http://schemas.microsoft.com/office/drawing/2014/main" val="943863929"/>
                    </a:ext>
                  </a:extLst>
                </a:gridCol>
                <a:gridCol w="1320022">
                  <a:extLst>
                    <a:ext uri="{9D8B030D-6E8A-4147-A177-3AD203B41FA5}">
                      <a16:colId xmlns:a16="http://schemas.microsoft.com/office/drawing/2014/main" val="2271141734"/>
                    </a:ext>
                  </a:extLst>
                </a:gridCol>
                <a:gridCol w="1320022">
                  <a:extLst>
                    <a:ext uri="{9D8B030D-6E8A-4147-A177-3AD203B41FA5}">
                      <a16:colId xmlns:a16="http://schemas.microsoft.com/office/drawing/2014/main" val="2092920282"/>
                    </a:ext>
                  </a:extLst>
                </a:gridCol>
                <a:gridCol w="1320022">
                  <a:extLst>
                    <a:ext uri="{9D8B030D-6E8A-4147-A177-3AD203B41FA5}">
                      <a16:colId xmlns:a16="http://schemas.microsoft.com/office/drawing/2014/main" val="2227056027"/>
                    </a:ext>
                  </a:extLst>
                </a:gridCol>
              </a:tblGrid>
              <a:tr h="717340">
                <a:tc>
                  <a:txBody>
                    <a:bodyPr/>
                    <a:lstStyle/>
                    <a:p>
                      <a:pPr algn="ctr"/>
                      <a:r>
                        <a:rPr lang="zh-TW" altLang="en-US" b="0" dirty="0" smtClean="0">
                          <a:latin typeface="+mj-ea"/>
                          <a:ea typeface="+mj-ea"/>
                        </a:rPr>
                        <a:t>主要★</a:t>
                      </a:r>
                      <a:r>
                        <a:rPr lang="en-US" altLang="zh-TW" b="0" dirty="0" smtClean="0">
                          <a:latin typeface="+mj-ea"/>
                          <a:ea typeface="+mj-ea"/>
                        </a:rPr>
                        <a:t>-</a:t>
                      </a:r>
                      <a:r>
                        <a:rPr lang="zh-TW" altLang="en-US" b="0" dirty="0" smtClean="0">
                          <a:latin typeface="+mj-ea"/>
                          <a:ea typeface="+mj-ea"/>
                        </a:rPr>
                        <a:t>協同☆</a:t>
                      </a:r>
                      <a:endParaRPr lang="zh-TW" altLang="en-US" b="0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b="0" dirty="0" smtClean="0">
                          <a:solidFill>
                            <a:schemeClr val="accent2"/>
                          </a:solidFill>
                          <a:latin typeface="+mj-ea"/>
                          <a:ea typeface="+mj-ea"/>
                        </a:rPr>
                        <a:t>楊子杰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b="0" dirty="0" smtClean="0">
                          <a:solidFill>
                            <a:schemeClr val="accent2"/>
                          </a:solidFill>
                          <a:latin typeface="+mj-ea"/>
                          <a:ea typeface="+mj-ea"/>
                        </a:rPr>
                        <a:t>劉元瑜</a:t>
                      </a:r>
                      <a:endParaRPr lang="zh-TW" altLang="en-US" b="0" dirty="0">
                        <a:solidFill>
                          <a:schemeClr val="accent2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b="0" dirty="0" smtClean="0">
                          <a:solidFill>
                            <a:schemeClr val="accent2"/>
                          </a:solidFill>
                          <a:latin typeface="+mj-ea"/>
                          <a:ea typeface="+mj-ea"/>
                        </a:rPr>
                        <a:t>林冠華</a:t>
                      </a:r>
                      <a:endParaRPr lang="zh-TW" altLang="en-US" b="0" dirty="0">
                        <a:solidFill>
                          <a:schemeClr val="accent2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b="0" dirty="0" smtClean="0">
                          <a:solidFill>
                            <a:schemeClr val="accent2"/>
                          </a:solidFill>
                          <a:latin typeface="+mj-ea"/>
                          <a:ea typeface="+mj-ea"/>
                        </a:rPr>
                        <a:t>陳紹宇</a:t>
                      </a:r>
                      <a:endParaRPr lang="zh-TW" altLang="en-US" b="0" dirty="0">
                        <a:solidFill>
                          <a:schemeClr val="accent2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b="0" dirty="0" smtClean="0">
                          <a:solidFill>
                            <a:schemeClr val="accent2"/>
                          </a:solidFill>
                          <a:latin typeface="+mj-ea"/>
                          <a:ea typeface="+mj-ea"/>
                        </a:rPr>
                        <a:t>王秉蒲</a:t>
                      </a:r>
                      <a:endParaRPr lang="zh-TW" altLang="en-US" b="0" dirty="0">
                        <a:solidFill>
                          <a:schemeClr val="accent2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b="0" dirty="0" smtClean="0">
                          <a:solidFill>
                            <a:schemeClr val="accent2"/>
                          </a:solidFill>
                          <a:latin typeface="+mj-ea"/>
                          <a:ea typeface="+mj-ea"/>
                        </a:rPr>
                        <a:t>蔡秉昇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47540252"/>
                  </a:ext>
                </a:extLst>
              </a:tr>
              <a:tr h="717340">
                <a:tc>
                  <a:txBody>
                    <a:bodyPr/>
                    <a:lstStyle/>
                    <a:p>
                      <a:pPr algn="ctr"/>
                      <a:r>
                        <a:rPr lang="zh-TW" altLang="en-US" b="0" dirty="0" smtClean="0">
                          <a:latin typeface="+mj-ea"/>
                          <a:ea typeface="+mj-ea"/>
                        </a:rPr>
                        <a:t>爬蟲</a:t>
                      </a:r>
                      <a:endParaRPr lang="zh-TW" altLang="en-US" b="0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b="0" kern="1200" dirty="0" smtClean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★</a:t>
                      </a:r>
                      <a:endParaRPr lang="zh-TW" altLang="en-US" b="0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b="0" kern="1200" dirty="0" smtClean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★</a:t>
                      </a:r>
                      <a:endParaRPr lang="zh-TW" altLang="en-US" b="0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b="0" kern="1200" dirty="0" smtClean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★</a:t>
                      </a:r>
                      <a:endParaRPr lang="zh-TW" altLang="en-US" b="0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b="0" kern="1200" dirty="0" smtClean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★</a:t>
                      </a:r>
                      <a:endParaRPr lang="zh-TW" altLang="en-US" b="0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73983066"/>
                  </a:ext>
                </a:extLst>
              </a:tr>
              <a:tr h="717340">
                <a:tc>
                  <a:txBody>
                    <a:bodyPr/>
                    <a:lstStyle/>
                    <a:p>
                      <a:pPr algn="ctr"/>
                      <a:r>
                        <a:rPr lang="zh-TW" altLang="en-US" b="0" dirty="0" smtClean="0">
                          <a:latin typeface="+mj-ea"/>
                          <a:ea typeface="+mj-ea"/>
                        </a:rPr>
                        <a:t>資料處理</a:t>
                      </a:r>
                      <a:endParaRPr lang="zh-TW" altLang="en-US" b="0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b="0" kern="1200" dirty="0" smtClean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★</a:t>
                      </a:r>
                      <a:endParaRPr lang="zh-TW" altLang="en-US" b="0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b="0" kern="1200" dirty="0" smtClean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★</a:t>
                      </a:r>
                      <a:endParaRPr lang="zh-TW" altLang="en-US" b="0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b="0" kern="1200" dirty="0" smtClean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★</a:t>
                      </a:r>
                      <a:endParaRPr lang="zh-TW" altLang="en-US" b="0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b="0" kern="1200" dirty="0" smtClean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★</a:t>
                      </a:r>
                      <a:endParaRPr lang="zh-TW" altLang="en-US" b="0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b="0" kern="1200" dirty="0" smtClean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★</a:t>
                      </a:r>
                      <a:endParaRPr lang="zh-TW" altLang="en-US" b="0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b="0" kern="1200" dirty="0" smtClean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★</a:t>
                      </a:r>
                      <a:endParaRPr lang="zh-TW" altLang="en-US" b="0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51063575"/>
                  </a:ext>
                </a:extLst>
              </a:tr>
              <a:tr h="7173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>
                          <a:latin typeface="+mj-ea"/>
                          <a:ea typeface="+mj-ea"/>
                        </a:rPr>
                        <a:t>AI</a:t>
                      </a:r>
                      <a:r>
                        <a:rPr lang="zh-TW" altLang="en-US" b="0" dirty="0" smtClean="0">
                          <a:latin typeface="+mj-ea"/>
                          <a:ea typeface="+mj-ea"/>
                        </a:rPr>
                        <a:t>模型</a:t>
                      </a:r>
                      <a:endParaRPr lang="zh-TW" altLang="en-US" b="0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33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600" b="0" kern="1200" dirty="0" smtClean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☆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b="0" kern="1200" dirty="0" smtClean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★</a:t>
                      </a:r>
                      <a:endParaRPr lang="zh-TW" altLang="en-US" b="0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b="0" kern="1200" dirty="0" smtClean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★</a:t>
                      </a:r>
                      <a:endParaRPr lang="zh-TW" altLang="en-US" b="0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33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600" b="0" kern="1200" dirty="0" smtClean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☆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33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600" b="0" kern="1200" dirty="0" smtClean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☆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33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600" b="0" kern="1200" dirty="0" smtClean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☆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97319798"/>
                  </a:ext>
                </a:extLst>
              </a:tr>
              <a:tr h="7173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err="1" smtClean="0">
                          <a:latin typeface="+mj-ea"/>
                          <a:ea typeface="+mj-ea"/>
                        </a:rPr>
                        <a:t>LinechatBot</a:t>
                      </a:r>
                      <a:endParaRPr lang="zh-TW" altLang="en-US" b="0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b="0" kern="1200" dirty="0" smtClean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☆</a:t>
                      </a:r>
                      <a:endParaRPr lang="zh-TW" altLang="en-US" b="0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b="0" kern="1200" dirty="0" smtClean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★</a:t>
                      </a:r>
                      <a:endParaRPr lang="zh-TW" altLang="en-US" b="0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33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b="0" kern="1200" dirty="0" smtClean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☆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69292816"/>
                  </a:ext>
                </a:extLst>
              </a:tr>
              <a:tr h="7173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>
                          <a:latin typeface="+mj-ea"/>
                          <a:ea typeface="+mj-ea"/>
                        </a:rPr>
                        <a:t>Database</a:t>
                      </a:r>
                      <a:endParaRPr lang="zh-TW" altLang="en-US" b="0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33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b="0" kern="1200" dirty="0" smtClean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☆</a:t>
                      </a:r>
                      <a:endParaRPr lang="zh-TW" altLang="en-US" sz="2000" b="0" kern="1200" dirty="0" smtClean="0">
                        <a:solidFill>
                          <a:schemeClr val="dk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b="0" kern="1200" dirty="0" smtClean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★</a:t>
                      </a:r>
                      <a:endParaRPr lang="zh-TW" altLang="en-US" b="0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53446749"/>
                  </a:ext>
                </a:extLst>
              </a:tr>
              <a:tr h="7173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>
                          <a:latin typeface="+mj-ea"/>
                          <a:ea typeface="+mj-ea"/>
                        </a:rPr>
                        <a:t>Web</a:t>
                      </a:r>
                      <a:endParaRPr lang="zh-TW" altLang="en-US" b="0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33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600" b="0" kern="1200" dirty="0" smtClean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★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b="0" kern="1200" dirty="0" smtClean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★</a:t>
                      </a:r>
                      <a:endParaRPr lang="zh-TW" altLang="en-US" sz="1600" b="0" kern="1200" dirty="0">
                        <a:solidFill>
                          <a:schemeClr val="dk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347562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40847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9389"/>
    </mc:Choice>
    <mc:Fallback xmlns="">
      <p:transition advTm="9389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图片 32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2" y="1"/>
            <a:ext cx="12194382" cy="6859340"/>
          </a:xfrm>
          <a:prstGeom prst="rect">
            <a:avLst/>
          </a:prstGeom>
        </p:spPr>
      </p:pic>
      <p:sp>
        <p:nvSpPr>
          <p:cNvPr id="43" name="Freeform 24"/>
          <p:cNvSpPr>
            <a:spLocks noEditPoints="1"/>
          </p:cNvSpPr>
          <p:nvPr/>
        </p:nvSpPr>
        <p:spPr bwMode="auto">
          <a:xfrm>
            <a:off x="59576150" y="119219665"/>
            <a:ext cx="20054886" cy="15592425"/>
          </a:xfrm>
          <a:custGeom>
            <a:avLst/>
            <a:gdLst>
              <a:gd name="T0" fmla="*/ 1963 w 12633"/>
              <a:gd name="T1" fmla="*/ 0 h 9822"/>
              <a:gd name="T2" fmla="*/ 1963 w 12633"/>
              <a:gd name="T3" fmla="*/ 3996 h 9822"/>
              <a:gd name="T4" fmla="*/ 1951 w 12633"/>
              <a:gd name="T5" fmla="*/ 4367 h 9822"/>
              <a:gd name="T6" fmla="*/ 1926 w 12633"/>
              <a:gd name="T7" fmla="*/ 4701 h 9822"/>
              <a:gd name="T8" fmla="*/ 1877 w 12633"/>
              <a:gd name="T9" fmla="*/ 5022 h 9822"/>
              <a:gd name="T10" fmla="*/ 1828 w 12633"/>
              <a:gd name="T11" fmla="*/ 5332 h 9822"/>
              <a:gd name="T12" fmla="*/ 1741 w 12633"/>
              <a:gd name="T13" fmla="*/ 5604 h 9822"/>
              <a:gd name="T14" fmla="*/ 1655 w 12633"/>
              <a:gd name="T15" fmla="*/ 5864 h 9822"/>
              <a:gd name="T16" fmla="*/ 1605 w 12633"/>
              <a:gd name="T17" fmla="*/ 5987 h 9822"/>
              <a:gd name="T18" fmla="*/ 1544 w 12633"/>
              <a:gd name="T19" fmla="*/ 6099 h 9822"/>
              <a:gd name="T20" fmla="*/ 1482 w 12633"/>
              <a:gd name="T21" fmla="*/ 6210 h 9822"/>
              <a:gd name="T22" fmla="*/ 1420 w 12633"/>
              <a:gd name="T23" fmla="*/ 6309 h 9822"/>
              <a:gd name="T24" fmla="*/ 1284 w 12633"/>
              <a:gd name="T25" fmla="*/ 6507 h 9822"/>
              <a:gd name="T26" fmla="*/ 1136 w 12633"/>
              <a:gd name="T27" fmla="*/ 6692 h 9822"/>
              <a:gd name="T28" fmla="*/ 976 w 12633"/>
              <a:gd name="T29" fmla="*/ 6878 h 9822"/>
              <a:gd name="T30" fmla="*/ 803 w 12633"/>
              <a:gd name="T31" fmla="*/ 7039 h 9822"/>
              <a:gd name="T32" fmla="*/ 617 w 12633"/>
              <a:gd name="T33" fmla="*/ 7200 h 9822"/>
              <a:gd name="T34" fmla="*/ 420 w 12633"/>
              <a:gd name="T35" fmla="*/ 7336 h 9822"/>
              <a:gd name="T36" fmla="*/ 222 w 12633"/>
              <a:gd name="T37" fmla="*/ 7472 h 9822"/>
              <a:gd name="T38" fmla="*/ 0 w 12633"/>
              <a:gd name="T39" fmla="*/ 7595 h 9822"/>
              <a:gd name="T40" fmla="*/ 0 w 12633"/>
              <a:gd name="T41" fmla="*/ 9822 h 9822"/>
              <a:gd name="T42" fmla="*/ 284 w 12633"/>
              <a:gd name="T43" fmla="*/ 9723 h 9822"/>
              <a:gd name="T44" fmla="*/ 543 w 12633"/>
              <a:gd name="T45" fmla="*/ 9624 h 9822"/>
              <a:gd name="T46" fmla="*/ 803 w 12633"/>
              <a:gd name="T47" fmla="*/ 9525 h 9822"/>
              <a:gd name="T48" fmla="*/ 1062 w 12633"/>
              <a:gd name="T49" fmla="*/ 9414 h 9822"/>
              <a:gd name="T50" fmla="*/ 1297 w 12633"/>
              <a:gd name="T51" fmla="*/ 9290 h 9822"/>
              <a:gd name="T52" fmla="*/ 1531 w 12633"/>
              <a:gd name="T53" fmla="*/ 9166 h 9822"/>
              <a:gd name="T54" fmla="*/ 1766 w 12633"/>
              <a:gd name="T55" fmla="*/ 9043 h 9822"/>
              <a:gd name="T56" fmla="*/ 1976 w 12633"/>
              <a:gd name="T57" fmla="*/ 8907 h 9822"/>
              <a:gd name="T58" fmla="*/ 2186 w 12633"/>
              <a:gd name="T59" fmla="*/ 8758 h 9822"/>
              <a:gd name="T60" fmla="*/ 2383 w 12633"/>
              <a:gd name="T61" fmla="*/ 8610 h 9822"/>
              <a:gd name="T62" fmla="*/ 2569 w 12633"/>
              <a:gd name="T63" fmla="*/ 8449 h 9822"/>
              <a:gd name="T64" fmla="*/ 2754 w 12633"/>
              <a:gd name="T65" fmla="*/ 8288 h 9822"/>
              <a:gd name="T66" fmla="*/ 2914 w 12633"/>
              <a:gd name="T67" fmla="*/ 8115 h 9822"/>
              <a:gd name="T68" fmla="*/ 3075 w 12633"/>
              <a:gd name="T69" fmla="*/ 7942 h 9822"/>
              <a:gd name="T70" fmla="*/ 3235 w 12633"/>
              <a:gd name="T71" fmla="*/ 7756 h 9822"/>
              <a:gd name="T72" fmla="*/ 3371 w 12633"/>
              <a:gd name="T73" fmla="*/ 7571 h 9822"/>
              <a:gd name="T74" fmla="*/ 3507 w 12633"/>
              <a:gd name="T75" fmla="*/ 7373 h 9822"/>
              <a:gd name="T76" fmla="*/ 3631 w 12633"/>
              <a:gd name="T77" fmla="*/ 7175 h 9822"/>
              <a:gd name="T78" fmla="*/ 3754 w 12633"/>
              <a:gd name="T79" fmla="*/ 6952 h 9822"/>
              <a:gd name="T80" fmla="*/ 3853 w 12633"/>
              <a:gd name="T81" fmla="*/ 6742 h 9822"/>
              <a:gd name="T82" fmla="*/ 3952 w 12633"/>
              <a:gd name="T83" fmla="*/ 6507 h 9822"/>
              <a:gd name="T84" fmla="*/ 4051 w 12633"/>
              <a:gd name="T85" fmla="*/ 6272 h 9822"/>
              <a:gd name="T86" fmla="*/ 4137 w 12633"/>
              <a:gd name="T87" fmla="*/ 6024 h 9822"/>
              <a:gd name="T88" fmla="*/ 4199 w 12633"/>
              <a:gd name="T89" fmla="*/ 5777 h 9822"/>
              <a:gd name="T90" fmla="*/ 4273 w 12633"/>
              <a:gd name="T91" fmla="*/ 5517 h 9822"/>
              <a:gd name="T92" fmla="*/ 4322 w 12633"/>
              <a:gd name="T93" fmla="*/ 5245 h 9822"/>
              <a:gd name="T94" fmla="*/ 4372 w 12633"/>
              <a:gd name="T95" fmla="*/ 4973 h 9822"/>
              <a:gd name="T96" fmla="*/ 4409 w 12633"/>
              <a:gd name="T97" fmla="*/ 4688 h 9822"/>
              <a:gd name="T98" fmla="*/ 4446 w 12633"/>
              <a:gd name="T99" fmla="*/ 4392 h 9822"/>
              <a:gd name="T100" fmla="*/ 4470 w 12633"/>
              <a:gd name="T101" fmla="*/ 4095 h 9822"/>
              <a:gd name="T102" fmla="*/ 4483 w 12633"/>
              <a:gd name="T103" fmla="*/ 3785 h 9822"/>
              <a:gd name="T104" fmla="*/ 4483 w 12633"/>
              <a:gd name="T105" fmla="*/ 3476 h 9822"/>
              <a:gd name="T106" fmla="*/ 4483 w 12633"/>
              <a:gd name="T107" fmla="*/ 0 h 9822"/>
              <a:gd name="T108" fmla="*/ 1963 w 12633"/>
              <a:gd name="T109" fmla="*/ 0 h 9822"/>
              <a:gd name="T110" fmla="*/ 7681 w 12633"/>
              <a:gd name="T111" fmla="*/ 0 h 9822"/>
              <a:gd name="T112" fmla="*/ 7681 w 12633"/>
              <a:gd name="T113" fmla="*/ 9711 h 9822"/>
              <a:gd name="T114" fmla="*/ 11917 w 12633"/>
              <a:gd name="T115" fmla="*/ 9711 h 9822"/>
              <a:gd name="T116" fmla="*/ 12633 w 12633"/>
              <a:gd name="T117" fmla="*/ 8400 h 9822"/>
              <a:gd name="T118" fmla="*/ 10287 w 12633"/>
              <a:gd name="T119" fmla="*/ 8400 h 9822"/>
              <a:gd name="T120" fmla="*/ 10287 w 12633"/>
              <a:gd name="T121" fmla="*/ 0 h 9822"/>
              <a:gd name="T122" fmla="*/ 7681 w 12633"/>
              <a:gd name="T123" fmla="*/ 0 h 98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2633" h="9822">
                <a:moveTo>
                  <a:pt x="1963" y="0"/>
                </a:moveTo>
                <a:lnTo>
                  <a:pt x="1963" y="3996"/>
                </a:lnTo>
                <a:lnTo>
                  <a:pt x="1951" y="4367"/>
                </a:lnTo>
                <a:lnTo>
                  <a:pt x="1926" y="4701"/>
                </a:lnTo>
                <a:lnTo>
                  <a:pt x="1877" y="5022"/>
                </a:lnTo>
                <a:lnTo>
                  <a:pt x="1828" y="5332"/>
                </a:lnTo>
                <a:lnTo>
                  <a:pt x="1741" y="5604"/>
                </a:lnTo>
                <a:lnTo>
                  <a:pt x="1655" y="5864"/>
                </a:lnTo>
                <a:lnTo>
                  <a:pt x="1605" y="5987"/>
                </a:lnTo>
                <a:lnTo>
                  <a:pt x="1544" y="6099"/>
                </a:lnTo>
                <a:lnTo>
                  <a:pt x="1482" y="6210"/>
                </a:lnTo>
                <a:lnTo>
                  <a:pt x="1420" y="6309"/>
                </a:lnTo>
                <a:lnTo>
                  <a:pt x="1284" y="6507"/>
                </a:lnTo>
                <a:lnTo>
                  <a:pt x="1136" y="6692"/>
                </a:lnTo>
                <a:lnTo>
                  <a:pt x="976" y="6878"/>
                </a:lnTo>
                <a:lnTo>
                  <a:pt x="803" y="7039"/>
                </a:lnTo>
                <a:lnTo>
                  <a:pt x="617" y="7200"/>
                </a:lnTo>
                <a:lnTo>
                  <a:pt x="420" y="7336"/>
                </a:lnTo>
                <a:lnTo>
                  <a:pt x="222" y="7472"/>
                </a:lnTo>
                <a:lnTo>
                  <a:pt x="0" y="7595"/>
                </a:lnTo>
                <a:lnTo>
                  <a:pt x="0" y="9822"/>
                </a:lnTo>
                <a:lnTo>
                  <a:pt x="284" y="9723"/>
                </a:lnTo>
                <a:lnTo>
                  <a:pt x="543" y="9624"/>
                </a:lnTo>
                <a:lnTo>
                  <a:pt x="803" y="9525"/>
                </a:lnTo>
                <a:lnTo>
                  <a:pt x="1062" y="9414"/>
                </a:lnTo>
                <a:lnTo>
                  <a:pt x="1297" y="9290"/>
                </a:lnTo>
                <a:lnTo>
                  <a:pt x="1531" y="9166"/>
                </a:lnTo>
                <a:lnTo>
                  <a:pt x="1766" y="9043"/>
                </a:lnTo>
                <a:lnTo>
                  <a:pt x="1976" y="8907"/>
                </a:lnTo>
                <a:lnTo>
                  <a:pt x="2186" y="8758"/>
                </a:lnTo>
                <a:lnTo>
                  <a:pt x="2383" y="8610"/>
                </a:lnTo>
                <a:lnTo>
                  <a:pt x="2569" y="8449"/>
                </a:lnTo>
                <a:lnTo>
                  <a:pt x="2754" y="8288"/>
                </a:lnTo>
                <a:lnTo>
                  <a:pt x="2914" y="8115"/>
                </a:lnTo>
                <a:lnTo>
                  <a:pt x="3075" y="7942"/>
                </a:lnTo>
                <a:lnTo>
                  <a:pt x="3235" y="7756"/>
                </a:lnTo>
                <a:lnTo>
                  <a:pt x="3371" y="7571"/>
                </a:lnTo>
                <a:lnTo>
                  <a:pt x="3507" y="7373"/>
                </a:lnTo>
                <a:lnTo>
                  <a:pt x="3631" y="7175"/>
                </a:lnTo>
                <a:lnTo>
                  <a:pt x="3754" y="6952"/>
                </a:lnTo>
                <a:lnTo>
                  <a:pt x="3853" y="6742"/>
                </a:lnTo>
                <a:lnTo>
                  <a:pt x="3952" y="6507"/>
                </a:lnTo>
                <a:lnTo>
                  <a:pt x="4051" y="6272"/>
                </a:lnTo>
                <a:lnTo>
                  <a:pt x="4137" y="6024"/>
                </a:lnTo>
                <a:lnTo>
                  <a:pt x="4199" y="5777"/>
                </a:lnTo>
                <a:lnTo>
                  <a:pt x="4273" y="5517"/>
                </a:lnTo>
                <a:lnTo>
                  <a:pt x="4322" y="5245"/>
                </a:lnTo>
                <a:lnTo>
                  <a:pt x="4372" y="4973"/>
                </a:lnTo>
                <a:lnTo>
                  <a:pt x="4409" y="4688"/>
                </a:lnTo>
                <a:lnTo>
                  <a:pt x="4446" y="4392"/>
                </a:lnTo>
                <a:lnTo>
                  <a:pt x="4470" y="4095"/>
                </a:lnTo>
                <a:lnTo>
                  <a:pt x="4483" y="3785"/>
                </a:lnTo>
                <a:lnTo>
                  <a:pt x="4483" y="3476"/>
                </a:lnTo>
                <a:lnTo>
                  <a:pt x="4483" y="0"/>
                </a:lnTo>
                <a:lnTo>
                  <a:pt x="1963" y="0"/>
                </a:lnTo>
                <a:close/>
                <a:moveTo>
                  <a:pt x="7681" y="0"/>
                </a:moveTo>
                <a:lnTo>
                  <a:pt x="7681" y="9711"/>
                </a:lnTo>
                <a:lnTo>
                  <a:pt x="11917" y="9711"/>
                </a:lnTo>
                <a:lnTo>
                  <a:pt x="12633" y="8400"/>
                </a:lnTo>
                <a:lnTo>
                  <a:pt x="10287" y="8400"/>
                </a:lnTo>
                <a:lnTo>
                  <a:pt x="10287" y="0"/>
                </a:lnTo>
                <a:lnTo>
                  <a:pt x="7681" y="0"/>
                </a:lnTo>
                <a:close/>
              </a:path>
            </a:pathLst>
          </a:custGeom>
          <a:solidFill>
            <a:srgbClr val="2B5063"/>
          </a:solidFill>
          <a:ln w="0">
            <a:solidFill>
              <a:srgbClr val="2B5063"/>
            </a:solidFill>
            <a:prstDash val="solid"/>
            <a:round/>
            <a:headEnd/>
            <a:tailEnd/>
          </a:ln>
        </p:spPr>
        <p:txBody>
          <a:bodyPr vert="horz" wrap="square" lIns="91434" tIns="45717" rIns="91434" bIns="45717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rgbClr val="294A5A"/>
              </a:solidFill>
            </a:endParaRPr>
          </a:p>
        </p:txBody>
      </p:sp>
      <p:sp>
        <p:nvSpPr>
          <p:cNvPr id="44" name="Freeform 25"/>
          <p:cNvSpPr>
            <a:spLocks noEditPoints="1"/>
          </p:cNvSpPr>
          <p:nvPr/>
        </p:nvSpPr>
        <p:spPr bwMode="auto">
          <a:xfrm>
            <a:off x="81102648" y="119043449"/>
            <a:ext cx="20918488" cy="15690851"/>
          </a:xfrm>
          <a:custGeom>
            <a:avLst/>
            <a:gdLst>
              <a:gd name="T0" fmla="*/ 457 w 13177"/>
              <a:gd name="T1" fmla="*/ 8461 h 9884"/>
              <a:gd name="T2" fmla="*/ 5322 w 13177"/>
              <a:gd name="T3" fmla="*/ 8820 h 9884"/>
              <a:gd name="T4" fmla="*/ 0 w 13177"/>
              <a:gd name="T5" fmla="*/ 9884 h 9884"/>
              <a:gd name="T6" fmla="*/ 13177 w 13177"/>
              <a:gd name="T7" fmla="*/ 8820 h 9884"/>
              <a:gd name="T8" fmla="*/ 7965 w 13177"/>
              <a:gd name="T9" fmla="*/ 8461 h 9884"/>
              <a:gd name="T10" fmla="*/ 12744 w 13177"/>
              <a:gd name="T11" fmla="*/ 7422 h 9884"/>
              <a:gd name="T12" fmla="*/ 7965 w 13177"/>
              <a:gd name="T13" fmla="*/ 7026 h 9884"/>
              <a:gd name="T14" fmla="*/ 10028 w 13177"/>
              <a:gd name="T15" fmla="*/ 6135 h 9884"/>
              <a:gd name="T16" fmla="*/ 7965 w 13177"/>
              <a:gd name="T17" fmla="*/ 5665 h 9884"/>
              <a:gd name="T18" fmla="*/ 10028 w 13177"/>
              <a:gd name="T19" fmla="*/ 7026 h 9884"/>
              <a:gd name="T20" fmla="*/ 12670 w 13177"/>
              <a:gd name="T21" fmla="*/ 3414 h 9884"/>
              <a:gd name="T22" fmla="*/ 765 w 13177"/>
              <a:gd name="T23" fmla="*/ 7026 h 9884"/>
              <a:gd name="T24" fmla="*/ 5322 w 13177"/>
              <a:gd name="T25" fmla="*/ 7422 h 9884"/>
              <a:gd name="T26" fmla="*/ 8694 w 13177"/>
              <a:gd name="T27" fmla="*/ 1670 h 9884"/>
              <a:gd name="T28" fmla="*/ 4643 w 13177"/>
              <a:gd name="T29" fmla="*/ 2066 h 9884"/>
              <a:gd name="T30" fmla="*/ 1852 w 13177"/>
              <a:gd name="T31" fmla="*/ 1670 h 9884"/>
              <a:gd name="T32" fmla="*/ 49 w 13177"/>
              <a:gd name="T33" fmla="*/ 2066 h 9884"/>
              <a:gd name="T34" fmla="*/ 13140 w 13177"/>
              <a:gd name="T35" fmla="*/ 3130 h 9884"/>
              <a:gd name="T36" fmla="*/ 11176 w 13177"/>
              <a:gd name="T37" fmla="*/ 2066 h 9884"/>
              <a:gd name="T38" fmla="*/ 8694 w 13177"/>
              <a:gd name="T39" fmla="*/ 1670 h 9884"/>
              <a:gd name="T40" fmla="*/ 407 w 13177"/>
              <a:gd name="T41" fmla="*/ 1447 h 9884"/>
              <a:gd name="T42" fmla="*/ 12769 w 13177"/>
              <a:gd name="T43" fmla="*/ 396 h 9884"/>
              <a:gd name="T44" fmla="*/ 7916 w 13177"/>
              <a:gd name="T45" fmla="*/ 0 h 9884"/>
              <a:gd name="T46" fmla="*/ 5261 w 13177"/>
              <a:gd name="T47" fmla="*/ 396 h 9884"/>
              <a:gd name="T48" fmla="*/ 10028 w 13177"/>
              <a:gd name="T49" fmla="*/ 4305 h 9884"/>
              <a:gd name="T50" fmla="*/ 7965 w 13177"/>
              <a:gd name="T51" fmla="*/ 4787 h 9884"/>
              <a:gd name="T52" fmla="*/ 10028 w 13177"/>
              <a:gd name="T53" fmla="*/ 4305 h 9884"/>
              <a:gd name="T54" fmla="*/ 5322 w 13177"/>
              <a:gd name="T55" fmla="*/ 4305 h 9884"/>
              <a:gd name="T56" fmla="*/ 3408 w 13177"/>
              <a:gd name="T57" fmla="*/ 4787 h 9884"/>
              <a:gd name="T58" fmla="*/ 3408 w 13177"/>
              <a:gd name="T59" fmla="*/ 5665 h 9884"/>
              <a:gd name="T60" fmla="*/ 5322 w 13177"/>
              <a:gd name="T61" fmla="*/ 6135 h 9884"/>
              <a:gd name="T62" fmla="*/ 3408 w 13177"/>
              <a:gd name="T63" fmla="*/ 5665 h 98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3177" h="9884">
                <a:moveTo>
                  <a:pt x="457" y="7422"/>
                </a:moveTo>
                <a:lnTo>
                  <a:pt x="457" y="8461"/>
                </a:lnTo>
                <a:lnTo>
                  <a:pt x="5322" y="8461"/>
                </a:lnTo>
                <a:lnTo>
                  <a:pt x="5322" y="8820"/>
                </a:lnTo>
                <a:lnTo>
                  <a:pt x="0" y="8820"/>
                </a:lnTo>
                <a:lnTo>
                  <a:pt x="0" y="9884"/>
                </a:lnTo>
                <a:lnTo>
                  <a:pt x="13177" y="9884"/>
                </a:lnTo>
                <a:lnTo>
                  <a:pt x="13177" y="8820"/>
                </a:lnTo>
                <a:lnTo>
                  <a:pt x="7965" y="8820"/>
                </a:lnTo>
                <a:lnTo>
                  <a:pt x="7965" y="8461"/>
                </a:lnTo>
                <a:lnTo>
                  <a:pt x="12744" y="8461"/>
                </a:lnTo>
                <a:lnTo>
                  <a:pt x="12744" y="7422"/>
                </a:lnTo>
                <a:lnTo>
                  <a:pt x="7965" y="7422"/>
                </a:lnTo>
                <a:lnTo>
                  <a:pt x="7965" y="7026"/>
                </a:lnTo>
                <a:lnTo>
                  <a:pt x="9472" y="7026"/>
                </a:lnTo>
                <a:lnTo>
                  <a:pt x="10028" y="6135"/>
                </a:lnTo>
                <a:lnTo>
                  <a:pt x="7965" y="6135"/>
                </a:lnTo>
                <a:lnTo>
                  <a:pt x="7965" y="5665"/>
                </a:lnTo>
                <a:lnTo>
                  <a:pt x="10028" y="5665"/>
                </a:lnTo>
                <a:lnTo>
                  <a:pt x="10028" y="7026"/>
                </a:lnTo>
                <a:lnTo>
                  <a:pt x="12670" y="7026"/>
                </a:lnTo>
                <a:lnTo>
                  <a:pt x="12670" y="3414"/>
                </a:lnTo>
                <a:lnTo>
                  <a:pt x="765" y="3414"/>
                </a:lnTo>
                <a:lnTo>
                  <a:pt x="765" y="7026"/>
                </a:lnTo>
                <a:lnTo>
                  <a:pt x="5322" y="7026"/>
                </a:lnTo>
                <a:lnTo>
                  <a:pt x="5322" y="7422"/>
                </a:lnTo>
                <a:lnTo>
                  <a:pt x="457" y="7422"/>
                </a:lnTo>
                <a:close/>
                <a:moveTo>
                  <a:pt x="8694" y="1670"/>
                </a:moveTo>
                <a:lnTo>
                  <a:pt x="8533" y="2066"/>
                </a:lnTo>
                <a:lnTo>
                  <a:pt x="4643" y="2066"/>
                </a:lnTo>
                <a:lnTo>
                  <a:pt x="4495" y="1670"/>
                </a:lnTo>
                <a:lnTo>
                  <a:pt x="1852" y="1670"/>
                </a:lnTo>
                <a:lnTo>
                  <a:pt x="2000" y="2066"/>
                </a:lnTo>
                <a:lnTo>
                  <a:pt x="49" y="2066"/>
                </a:lnTo>
                <a:lnTo>
                  <a:pt x="49" y="3130"/>
                </a:lnTo>
                <a:lnTo>
                  <a:pt x="13140" y="3130"/>
                </a:lnTo>
                <a:lnTo>
                  <a:pt x="13140" y="2066"/>
                </a:lnTo>
                <a:lnTo>
                  <a:pt x="11176" y="2066"/>
                </a:lnTo>
                <a:lnTo>
                  <a:pt x="11337" y="1670"/>
                </a:lnTo>
                <a:lnTo>
                  <a:pt x="8694" y="1670"/>
                </a:lnTo>
                <a:close/>
                <a:moveTo>
                  <a:pt x="407" y="396"/>
                </a:moveTo>
                <a:lnTo>
                  <a:pt x="407" y="1447"/>
                </a:lnTo>
                <a:lnTo>
                  <a:pt x="12769" y="1447"/>
                </a:lnTo>
                <a:lnTo>
                  <a:pt x="12769" y="396"/>
                </a:lnTo>
                <a:lnTo>
                  <a:pt x="7916" y="396"/>
                </a:lnTo>
                <a:lnTo>
                  <a:pt x="7916" y="0"/>
                </a:lnTo>
                <a:lnTo>
                  <a:pt x="5261" y="0"/>
                </a:lnTo>
                <a:lnTo>
                  <a:pt x="5261" y="396"/>
                </a:lnTo>
                <a:lnTo>
                  <a:pt x="407" y="396"/>
                </a:lnTo>
                <a:close/>
                <a:moveTo>
                  <a:pt x="10028" y="4305"/>
                </a:moveTo>
                <a:lnTo>
                  <a:pt x="10028" y="4787"/>
                </a:lnTo>
                <a:lnTo>
                  <a:pt x="7965" y="4787"/>
                </a:lnTo>
                <a:lnTo>
                  <a:pt x="7965" y="4305"/>
                </a:lnTo>
                <a:lnTo>
                  <a:pt x="10028" y="4305"/>
                </a:lnTo>
                <a:close/>
                <a:moveTo>
                  <a:pt x="3408" y="4305"/>
                </a:moveTo>
                <a:lnTo>
                  <a:pt x="5322" y="4305"/>
                </a:lnTo>
                <a:lnTo>
                  <a:pt x="5322" y="4787"/>
                </a:lnTo>
                <a:lnTo>
                  <a:pt x="3408" y="4787"/>
                </a:lnTo>
                <a:lnTo>
                  <a:pt x="3408" y="4305"/>
                </a:lnTo>
                <a:close/>
                <a:moveTo>
                  <a:pt x="3408" y="5665"/>
                </a:moveTo>
                <a:lnTo>
                  <a:pt x="5322" y="5665"/>
                </a:lnTo>
                <a:lnTo>
                  <a:pt x="5322" y="6135"/>
                </a:lnTo>
                <a:lnTo>
                  <a:pt x="3408" y="6135"/>
                </a:lnTo>
                <a:lnTo>
                  <a:pt x="3408" y="5665"/>
                </a:lnTo>
                <a:close/>
              </a:path>
            </a:pathLst>
          </a:custGeom>
          <a:solidFill>
            <a:srgbClr val="2B5063"/>
          </a:solidFill>
          <a:ln w="0">
            <a:solidFill>
              <a:srgbClr val="2B5063"/>
            </a:solidFill>
            <a:prstDash val="solid"/>
            <a:round/>
            <a:headEnd/>
            <a:tailEnd/>
          </a:ln>
        </p:spPr>
        <p:txBody>
          <a:bodyPr vert="horz" wrap="square" lIns="91434" tIns="45717" rIns="91434" bIns="45717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rgbClr val="294A5A"/>
              </a:solidFill>
            </a:endParaRPr>
          </a:p>
        </p:txBody>
      </p:sp>
      <p:sp>
        <p:nvSpPr>
          <p:cNvPr id="45" name="Freeform 26"/>
          <p:cNvSpPr>
            <a:spLocks noEditPoints="1"/>
          </p:cNvSpPr>
          <p:nvPr/>
        </p:nvSpPr>
        <p:spPr bwMode="auto">
          <a:xfrm>
            <a:off x="103079997" y="119083139"/>
            <a:ext cx="20820063" cy="15709900"/>
          </a:xfrm>
          <a:custGeom>
            <a:avLst/>
            <a:gdLst>
              <a:gd name="T0" fmla="*/ 2420 w 13115"/>
              <a:gd name="T1" fmla="*/ 5752 h 9896"/>
              <a:gd name="T2" fmla="*/ 3816 w 13115"/>
              <a:gd name="T3" fmla="*/ 9846 h 9896"/>
              <a:gd name="T4" fmla="*/ 6038 w 13115"/>
              <a:gd name="T5" fmla="*/ 4428 h 9896"/>
              <a:gd name="T6" fmla="*/ 4359 w 13115"/>
              <a:gd name="T7" fmla="*/ 2387 h 9896"/>
              <a:gd name="T8" fmla="*/ 6113 w 13115"/>
              <a:gd name="T9" fmla="*/ 1150 h 9896"/>
              <a:gd name="T10" fmla="*/ 4359 w 13115"/>
              <a:gd name="T11" fmla="*/ 12 h 9896"/>
              <a:gd name="T12" fmla="*/ 1889 w 13115"/>
              <a:gd name="T13" fmla="*/ 1150 h 9896"/>
              <a:gd name="T14" fmla="*/ 0 w 13115"/>
              <a:gd name="T15" fmla="*/ 2387 h 9896"/>
              <a:gd name="T16" fmla="*/ 1889 w 13115"/>
              <a:gd name="T17" fmla="*/ 4428 h 9896"/>
              <a:gd name="T18" fmla="*/ 209 w 13115"/>
              <a:gd name="T19" fmla="*/ 9846 h 9896"/>
              <a:gd name="T20" fmla="*/ 3816 w 13115"/>
              <a:gd name="T21" fmla="*/ 8733 h 9896"/>
              <a:gd name="T22" fmla="*/ 9435 w 13115"/>
              <a:gd name="T23" fmla="*/ 1039 h 9896"/>
              <a:gd name="T24" fmla="*/ 7619 w 13115"/>
              <a:gd name="T25" fmla="*/ 0 h 9896"/>
              <a:gd name="T26" fmla="*/ 6471 w 13115"/>
              <a:gd name="T27" fmla="*/ 2362 h 9896"/>
              <a:gd name="T28" fmla="*/ 8718 w 13115"/>
              <a:gd name="T29" fmla="*/ 3105 h 9896"/>
              <a:gd name="T30" fmla="*/ 10682 w 13115"/>
              <a:gd name="T31" fmla="*/ 2263 h 9896"/>
              <a:gd name="T32" fmla="*/ 10534 w 13115"/>
              <a:gd name="T33" fmla="*/ 3006 h 9896"/>
              <a:gd name="T34" fmla="*/ 10336 w 13115"/>
              <a:gd name="T35" fmla="*/ 3711 h 9896"/>
              <a:gd name="T36" fmla="*/ 10077 w 13115"/>
              <a:gd name="T37" fmla="*/ 4366 h 9896"/>
              <a:gd name="T38" fmla="*/ 9780 w 13115"/>
              <a:gd name="T39" fmla="*/ 4985 h 9896"/>
              <a:gd name="T40" fmla="*/ 9583 w 13115"/>
              <a:gd name="T41" fmla="*/ 4614 h 9896"/>
              <a:gd name="T42" fmla="*/ 9422 w 13115"/>
              <a:gd name="T43" fmla="*/ 4243 h 9896"/>
              <a:gd name="T44" fmla="*/ 9262 w 13115"/>
              <a:gd name="T45" fmla="*/ 3847 h 9896"/>
              <a:gd name="T46" fmla="*/ 9126 w 13115"/>
              <a:gd name="T47" fmla="*/ 3426 h 9896"/>
              <a:gd name="T48" fmla="*/ 7100 w 13115"/>
              <a:gd name="T49" fmla="*/ 3649 h 9896"/>
              <a:gd name="T50" fmla="*/ 7224 w 13115"/>
              <a:gd name="T51" fmla="*/ 4094 h 9896"/>
              <a:gd name="T52" fmla="*/ 7372 w 13115"/>
              <a:gd name="T53" fmla="*/ 4515 h 9896"/>
              <a:gd name="T54" fmla="*/ 7545 w 13115"/>
              <a:gd name="T55" fmla="*/ 4935 h 9896"/>
              <a:gd name="T56" fmla="*/ 7743 w 13115"/>
              <a:gd name="T57" fmla="*/ 5331 h 9896"/>
              <a:gd name="T58" fmla="*/ 7953 w 13115"/>
              <a:gd name="T59" fmla="*/ 5715 h 9896"/>
              <a:gd name="T60" fmla="*/ 8298 w 13115"/>
              <a:gd name="T61" fmla="*/ 6271 h 9896"/>
              <a:gd name="T62" fmla="*/ 8335 w 13115"/>
              <a:gd name="T63" fmla="*/ 6828 h 9896"/>
              <a:gd name="T64" fmla="*/ 7866 w 13115"/>
              <a:gd name="T65" fmla="*/ 7236 h 9896"/>
              <a:gd name="T66" fmla="*/ 7360 w 13115"/>
              <a:gd name="T67" fmla="*/ 7620 h 9896"/>
              <a:gd name="T68" fmla="*/ 6829 w 13115"/>
              <a:gd name="T69" fmla="*/ 7966 h 9896"/>
              <a:gd name="T70" fmla="*/ 6545 w 13115"/>
              <a:gd name="T71" fmla="*/ 9896 h 9896"/>
              <a:gd name="T72" fmla="*/ 7434 w 13115"/>
              <a:gd name="T73" fmla="*/ 9475 h 9896"/>
              <a:gd name="T74" fmla="*/ 8274 w 13115"/>
              <a:gd name="T75" fmla="*/ 9017 h 9896"/>
              <a:gd name="T76" fmla="*/ 9052 w 13115"/>
              <a:gd name="T77" fmla="*/ 8486 h 9896"/>
              <a:gd name="T78" fmla="*/ 9780 w 13115"/>
              <a:gd name="T79" fmla="*/ 7892 h 9896"/>
              <a:gd name="T80" fmla="*/ 10497 w 13115"/>
              <a:gd name="T81" fmla="*/ 8486 h 9896"/>
              <a:gd name="T82" fmla="*/ 11287 w 13115"/>
              <a:gd name="T83" fmla="*/ 9017 h 9896"/>
              <a:gd name="T84" fmla="*/ 12127 w 13115"/>
              <a:gd name="T85" fmla="*/ 9475 h 9896"/>
              <a:gd name="T86" fmla="*/ 13004 w 13115"/>
              <a:gd name="T87" fmla="*/ 9896 h 9896"/>
              <a:gd name="T88" fmla="*/ 12720 w 13115"/>
              <a:gd name="T89" fmla="*/ 7966 h 9896"/>
              <a:gd name="T90" fmla="*/ 12189 w 13115"/>
              <a:gd name="T91" fmla="*/ 7620 h 9896"/>
              <a:gd name="T92" fmla="*/ 11682 w 13115"/>
              <a:gd name="T93" fmla="*/ 7236 h 9896"/>
              <a:gd name="T94" fmla="*/ 11213 w 13115"/>
              <a:gd name="T95" fmla="*/ 6828 h 9896"/>
              <a:gd name="T96" fmla="*/ 11163 w 13115"/>
              <a:gd name="T97" fmla="*/ 6383 h 9896"/>
              <a:gd name="T98" fmla="*/ 11485 w 13115"/>
              <a:gd name="T99" fmla="*/ 5913 h 9896"/>
              <a:gd name="T100" fmla="*/ 11769 w 13115"/>
              <a:gd name="T101" fmla="*/ 5418 h 9896"/>
              <a:gd name="T102" fmla="*/ 12016 w 13115"/>
              <a:gd name="T103" fmla="*/ 4898 h 9896"/>
              <a:gd name="T104" fmla="*/ 12238 w 13115"/>
              <a:gd name="T105" fmla="*/ 4354 h 9896"/>
              <a:gd name="T106" fmla="*/ 12411 w 13115"/>
              <a:gd name="T107" fmla="*/ 3785 h 9896"/>
              <a:gd name="T108" fmla="*/ 12559 w 13115"/>
              <a:gd name="T109" fmla="*/ 3191 h 9896"/>
              <a:gd name="T110" fmla="*/ 12658 w 13115"/>
              <a:gd name="T111" fmla="*/ 2585 h 9896"/>
              <a:gd name="T112" fmla="*/ 13115 w 13115"/>
              <a:gd name="T113" fmla="*/ 2263 h 9896"/>
              <a:gd name="T114" fmla="*/ 9435 w 13115"/>
              <a:gd name="T115" fmla="*/ 1039 h 98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3115" h="9896">
                <a:moveTo>
                  <a:pt x="2420" y="8733"/>
                </a:moveTo>
                <a:lnTo>
                  <a:pt x="2420" y="5752"/>
                </a:lnTo>
                <a:lnTo>
                  <a:pt x="3816" y="5752"/>
                </a:lnTo>
                <a:lnTo>
                  <a:pt x="3816" y="9846"/>
                </a:lnTo>
                <a:lnTo>
                  <a:pt x="6038" y="9846"/>
                </a:lnTo>
                <a:lnTo>
                  <a:pt x="6038" y="4428"/>
                </a:lnTo>
                <a:lnTo>
                  <a:pt x="4359" y="4428"/>
                </a:lnTo>
                <a:lnTo>
                  <a:pt x="4359" y="2387"/>
                </a:lnTo>
                <a:lnTo>
                  <a:pt x="6113" y="2387"/>
                </a:lnTo>
                <a:lnTo>
                  <a:pt x="6113" y="1150"/>
                </a:lnTo>
                <a:lnTo>
                  <a:pt x="4359" y="1150"/>
                </a:lnTo>
                <a:lnTo>
                  <a:pt x="4359" y="12"/>
                </a:lnTo>
                <a:lnTo>
                  <a:pt x="1889" y="12"/>
                </a:lnTo>
                <a:lnTo>
                  <a:pt x="1889" y="1150"/>
                </a:lnTo>
                <a:lnTo>
                  <a:pt x="0" y="1150"/>
                </a:lnTo>
                <a:lnTo>
                  <a:pt x="0" y="2387"/>
                </a:lnTo>
                <a:lnTo>
                  <a:pt x="1889" y="2387"/>
                </a:lnTo>
                <a:lnTo>
                  <a:pt x="1889" y="4428"/>
                </a:lnTo>
                <a:lnTo>
                  <a:pt x="209" y="4428"/>
                </a:lnTo>
                <a:lnTo>
                  <a:pt x="209" y="9846"/>
                </a:lnTo>
                <a:lnTo>
                  <a:pt x="3334" y="9846"/>
                </a:lnTo>
                <a:lnTo>
                  <a:pt x="3816" y="8733"/>
                </a:lnTo>
                <a:lnTo>
                  <a:pt x="2420" y="8733"/>
                </a:lnTo>
                <a:close/>
                <a:moveTo>
                  <a:pt x="9435" y="1039"/>
                </a:moveTo>
                <a:lnTo>
                  <a:pt x="9805" y="0"/>
                </a:lnTo>
                <a:lnTo>
                  <a:pt x="7619" y="0"/>
                </a:lnTo>
                <a:lnTo>
                  <a:pt x="6878" y="2362"/>
                </a:lnTo>
                <a:lnTo>
                  <a:pt x="6471" y="2362"/>
                </a:lnTo>
                <a:lnTo>
                  <a:pt x="6693" y="3105"/>
                </a:lnTo>
                <a:lnTo>
                  <a:pt x="8718" y="3105"/>
                </a:lnTo>
                <a:lnTo>
                  <a:pt x="9015" y="2263"/>
                </a:lnTo>
                <a:lnTo>
                  <a:pt x="10682" y="2263"/>
                </a:lnTo>
                <a:lnTo>
                  <a:pt x="10608" y="2634"/>
                </a:lnTo>
                <a:lnTo>
                  <a:pt x="10534" y="3006"/>
                </a:lnTo>
                <a:lnTo>
                  <a:pt x="10435" y="3364"/>
                </a:lnTo>
                <a:lnTo>
                  <a:pt x="10336" y="3711"/>
                </a:lnTo>
                <a:lnTo>
                  <a:pt x="10213" y="4045"/>
                </a:lnTo>
                <a:lnTo>
                  <a:pt x="10077" y="4366"/>
                </a:lnTo>
                <a:lnTo>
                  <a:pt x="9929" y="4676"/>
                </a:lnTo>
                <a:lnTo>
                  <a:pt x="9780" y="4985"/>
                </a:lnTo>
                <a:lnTo>
                  <a:pt x="9682" y="4799"/>
                </a:lnTo>
                <a:lnTo>
                  <a:pt x="9583" y="4614"/>
                </a:lnTo>
                <a:lnTo>
                  <a:pt x="9496" y="4428"/>
                </a:lnTo>
                <a:lnTo>
                  <a:pt x="9422" y="4243"/>
                </a:lnTo>
                <a:lnTo>
                  <a:pt x="9336" y="4045"/>
                </a:lnTo>
                <a:lnTo>
                  <a:pt x="9262" y="3847"/>
                </a:lnTo>
                <a:lnTo>
                  <a:pt x="9188" y="3636"/>
                </a:lnTo>
                <a:lnTo>
                  <a:pt x="9126" y="3426"/>
                </a:lnTo>
                <a:lnTo>
                  <a:pt x="7051" y="3426"/>
                </a:lnTo>
                <a:lnTo>
                  <a:pt x="7100" y="3649"/>
                </a:lnTo>
                <a:lnTo>
                  <a:pt x="7162" y="3871"/>
                </a:lnTo>
                <a:lnTo>
                  <a:pt x="7224" y="4094"/>
                </a:lnTo>
                <a:lnTo>
                  <a:pt x="7298" y="4304"/>
                </a:lnTo>
                <a:lnTo>
                  <a:pt x="7372" y="4515"/>
                </a:lnTo>
                <a:lnTo>
                  <a:pt x="7459" y="4725"/>
                </a:lnTo>
                <a:lnTo>
                  <a:pt x="7545" y="4935"/>
                </a:lnTo>
                <a:lnTo>
                  <a:pt x="7644" y="5133"/>
                </a:lnTo>
                <a:lnTo>
                  <a:pt x="7743" y="5331"/>
                </a:lnTo>
                <a:lnTo>
                  <a:pt x="7841" y="5529"/>
                </a:lnTo>
                <a:lnTo>
                  <a:pt x="7953" y="5715"/>
                </a:lnTo>
                <a:lnTo>
                  <a:pt x="8064" y="5900"/>
                </a:lnTo>
                <a:lnTo>
                  <a:pt x="8298" y="6271"/>
                </a:lnTo>
                <a:lnTo>
                  <a:pt x="8558" y="6618"/>
                </a:lnTo>
                <a:lnTo>
                  <a:pt x="8335" y="6828"/>
                </a:lnTo>
                <a:lnTo>
                  <a:pt x="8101" y="7038"/>
                </a:lnTo>
                <a:lnTo>
                  <a:pt x="7866" y="7236"/>
                </a:lnTo>
                <a:lnTo>
                  <a:pt x="7619" y="7434"/>
                </a:lnTo>
                <a:lnTo>
                  <a:pt x="7360" y="7620"/>
                </a:lnTo>
                <a:lnTo>
                  <a:pt x="7100" y="7793"/>
                </a:lnTo>
                <a:lnTo>
                  <a:pt x="6829" y="7966"/>
                </a:lnTo>
                <a:lnTo>
                  <a:pt x="6545" y="8139"/>
                </a:lnTo>
                <a:lnTo>
                  <a:pt x="6545" y="9896"/>
                </a:lnTo>
                <a:lnTo>
                  <a:pt x="6989" y="9698"/>
                </a:lnTo>
                <a:lnTo>
                  <a:pt x="7434" y="9475"/>
                </a:lnTo>
                <a:lnTo>
                  <a:pt x="7854" y="9252"/>
                </a:lnTo>
                <a:lnTo>
                  <a:pt x="8274" y="9017"/>
                </a:lnTo>
                <a:lnTo>
                  <a:pt x="8669" y="8758"/>
                </a:lnTo>
                <a:lnTo>
                  <a:pt x="9052" y="8486"/>
                </a:lnTo>
                <a:lnTo>
                  <a:pt x="9422" y="8201"/>
                </a:lnTo>
                <a:lnTo>
                  <a:pt x="9780" y="7892"/>
                </a:lnTo>
                <a:lnTo>
                  <a:pt x="10126" y="8201"/>
                </a:lnTo>
                <a:lnTo>
                  <a:pt x="10497" y="8486"/>
                </a:lnTo>
                <a:lnTo>
                  <a:pt x="10892" y="8758"/>
                </a:lnTo>
                <a:lnTo>
                  <a:pt x="11287" y="9017"/>
                </a:lnTo>
                <a:lnTo>
                  <a:pt x="11695" y="9252"/>
                </a:lnTo>
                <a:lnTo>
                  <a:pt x="12127" y="9475"/>
                </a:lnTo>
                <a:lnTo>
                  <a:pt x="12559" y="9698"/>
                </a:lnTo>
                <a:lnTo>
                  <a:pt x="13004" y="9896"/>
                </a:lnTo>
                <a:lnTo>
                  <a:pt x="13004" y="8139"/>
                </a:lnTo>
                <a:lnTo>
                  <a:pt x="12720" y="7966"/>
                </a:lnTo>
                <a:lnTo>
                  <a:pt x="12448" y="7793"/>
                </a:lnTo>
                <a:lnTo>
                  <a:pt x="12189" y="7620"/>
                </a:lnTo>
                <a:lnTo>
                  <a:pt x="11929" y="7434"/>
                </a:lnTo>
                <a:lnTo>
                  <a:pt x="11682" y="7236"/>
                </a:lnTo>
                <a:lnTo>
                  <a:pt x="11435" y="7038"/>
                </a:lnTo>
                <a:lnTo>
                  <a:pt x="11213" y="6828"/>
                </a:lnTo>
                <a:lnTo>
                  <a:pt x="10991" y="6618"/>
                </a:lnTo>
                <a:lnTo>
                  <a:pt x="11163" y="6383"/>
                </a:lnTo>
                <a:lnTo>
                  <a:pt x="11324" y="6148"/>
                </a:lnTo>
                <a:lnTo>
                  <a:pt x="11485" y="5913"/>
                </a:lnTo>
                <a:lnTo>
                  <a:pt x="11633" y="5665"/>
                </a:lnTo>
                <a:lnTo>
                  <a:pt x="11769" y="5418"/>
                </a:lnTo>
                <a:lnTo>
                  <a:pt x="11892" y="5158"/>
                </a:lnTo>
                <a:lnTo>
                  <a:pt x="12016" y="4898"/>
                </a:lnTo>
                <a:lnTo>
                  <a:pt x="12127" y="4626"/>
                </a:lnTo>
                <a:lnTo>
                  <a:pt x="12238" y="4354"/>
                </a:lnTo>
                <a:lnTo>
                  <a:pt x="12324" y="4069"/>
                </a:lnTo>
                <a:lnTo>
                  <a:pt x="12411" y="3785"/>
                </a:lnTo>
                <a:lnTo>
                  <a:pt x="12485" y="3488"/>
                </a:lnTo>
                <a:lnTo>
                  <a:pt x="12559" y="3191"/>
                </a:lnTo>
                <a:lnTo>
                  <a:pt x="12608" y="2894"/>
                </a:lnTo>
                <a:lnTo>
                  <a:pt x="12658" y="2585"/>
                </a:lnTo>
                <a:lnTo>
                  <a:pt x="12695" y="2263"/>
                </a:lnTo>
                <a:lnTo>
                  <a:pt x="13115" y="2263"/>
                </a:lnTo>
                <a:lnTo>
                  <a:pt x="13115" y="1039"/>
                </a:lnTo>
                <a:lnTo>
                  <a:pt x="9435" y="1039"/>
                </a:lnTo>
                <a:close/>
              </a:path>
            </a:pathLst>
          </a:custGeom>
          <a:solidFill>
            <a:srgbClr val="2B5063"/>
          </a:solidFill>
          <a:ln w="0">
            <a:solidFill>
              <a:srgbClr val="2B5063"/>
            </a:solidFill>
            <a:prstDash val="solid"/>
            <a:round/>
            <a:headEnd/>
            <a:tailEnd/>
          </a:ln>
        </p:spPr>
        <p:txBody>
          <a:bodyPr vert="horz" wrap="square" lIns="91434" tIns="45717" rIns="91434" bIns="45717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rgbClr val="294A5A"/>
              </a:solidFill>
            </a:endParaRPr>
          </a:p>
        </p:txBody>
      </p:sp>
      <p:sp>
        <p:nvSpPr>
          <p:cNvPr id="46" name="Freeform 27"/>
          <p:cNvSpPr>
            <a:spLocks noEditPoints="1"/>
          </p:cNvSpPr>
          <p:nvPr/>
        </p:nvSpPr>
        <p:spPr bwMode="auto">
          <a:xfrm>
            <a:off x="125055758" y="119083139"/>
            <a:ext cx="20801012" cy="15651163"/>
          </a:xfrm>
          <a:custGeom>
            <a:avLst/>
            <a:gdLst>
              <a:gd name="T0" fmla="*/ 7583 w 13103"/>
              <a:gd name="T1" fmla="*/ 2944 h 9859"/>
              <a:gd name="T2" fmla="*/ 10448 w 13103"/>
              <a:gd name="T3" fmla="*/ 4403 h 9859"/>
              <a:gd name="T4" fmla="*/ 12585 w 13103"/>
              <a:gd name="T5" fmla="*/ 2041 h 9859"/>
              <a:gd name="T6" fmla="*/ 7583 w 13103"/>
              <a:gd name="T7" fmla="*/ 1657 h 9859"/>
              <a:gd name="T8" fmla="*/ 13103 w 13103"/>
              <a:gd name="T9" fmla="*/ 593 h 9859"/>
              <a:gd name="T10" fmla="*/ 7583 w 13103"/>
              <a:gd name="T11" fmla="*/ 0 h 9859"/>
              <a:gd name="T12" fmla="*/ 5212 w 13103"/>
              <a:gd name="T13" fmla="*/ 593 h 9859"/>
              <a:gd name="T14" fmla="*/ 0 w 13103"/>
              <a:gd name="T15" fmla="*/ 1657 h 9859"/>
              <a:gd name="T16" fmla="*/ 5212 w 13103"/>
              <a:gd name="T17" fmla="*/ 2041 h 9859"/>
              <a:gd name="T18" fmla="*/ 482 w 13103"/>
              <a:gd name="T19" fmla="*/ 4403 h 9859"/>
              <a:gd name="T20" fmla="*/ 5212 w 13103"/>
              <a:gd name="T21" fmla="*/ 4836 h 9859"/>
              <a:gd name="T22" fmla="*/ 482 w 13103"/>
              <a:gd name="T23" fmla="*/ 5789 h 9859"/>
              <a:gd name="T24" fmla="*/ 5212 w 13103"/>
              <a:gd name="T25" fmla="*/ 6185 h 9859"/>
              <a:gd name="T26" fmla="*/ 50 w 13103"/>
              <a:gd name="T27" fmla="*/ 7187 h 9859"/>
              <a:gd name="T28" fmla="*/ 5212 w 13103"/>
              <a:gd name="T29" fmla="*/ 7583 h 9859"/>
              <a:gd name="T30" fmla="*/ 482 w 13103"/>
              <a:gd name="T31" fmla="*/ 8560 h 9859"/>
              <a:gd name="T32" fmla="*/ 5212 w 13103"/>
              <a:gd name="T33" fmla="*/ 8894 h 9859"/>
              <a:gd name="T34" fmla="*/ 4150 w 13103"/>
              <a:gd name="T35" fmla="*/ 9859 h 9859"/>
              <a:gd name="T36" fmla="*/ 7583 w 13103"/>
              <a:gd name="T37" fmla="*/ 8560 h 9859"/>
              <a:gd name="T38" fmla="*/ 10473 w 13103"/>
              <a:gd name="T39" fmla="*/ 7583 h 9859"/>
              <a:gd name="T40" fmla="*/ 7583 w 13103"/>
              <a:gd name="T41" fmla="*/ 7187 h 9859"/>
              <a:gd name="T42" fmla="*/ 10534 w 13103"/>
              <a:gd name="T43" fmla="*/ 8560 h 9859"/>
              <a:gd name="T44" fmla="*/ 12585 w 13103"/>
              <a:gd name="T45" fmla="*/ 7187 h 9859"/>
              <a:gd name="T46" fmla="*/ 13041 w 13103"/>
              <a:gd name="T47" fmla="*/ 6185 h 9859"/>
              <a:gd name="T48" fmla="*/ 12585 w 13103"/>
              <a:gd name="T49" fmla="*/ 4836 h 9859"/>
              <a:gd name="T50" fmla="*/ 7583 w 13103"/>
              <a:gd name="T51" fmla="*/ 4403 h 9859"/>
              <a:gd name="T52" fmla="*/ 10386 w 13103"/>
              <a:gd name="T53" fmla="*/ 3562 h 9859"/>
              <a:gd name="T54" fmla="*/ 2631 w 13103"/>
              <a:gd name="T55" fmla="*/ 2944 h 9859"/>
              <a:gd name="T56" fmla="*/ 5212 w 13103"/>
              <a:gd name="T57" fmla="*/ 3562 h 9859"/>
              <a:gd name="T58" fmla="*/ 2631 w 13103"/>
              <a:gd name="T59" fmla="*/ 2944 h 9859"/>
              <a:gd name="T60" fmla="*/ 7583 w 13103"/>
              <a:gd name="T61" fmla="*/ 6185 h 9859"/>
              <a:gd name="T62" fmla="*/ 10534 w 13103"/>
              <a:gd name="T63" fmla="*/ 5789 h 98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3103" h="9859">
                <a:moveTo>
                  <a:pt x="7583" y="3562"/>
                </a:moveTo>
                <a:lnTo>
                  <a:pt x="7583" y="2944"/>
                </a:lnTo>
                <a:lnTo>
                  <a:pt x="10448" y="2944"/>
                </a:lnTo>
                <a:lnTo>
                  <a:pt x="10448" y="4403"/>
                </a:lnTo>
                <a:lnTo>
                  <a:pt x="12585" y="4403"/>
                </a:lnTo>
                <a:lnTo>
                  <a:pt x="12585" y="2041"/>
                </a:lnTo>
                <a:lnTo>
                  <a:pt x="7583" y="2041"/>
                </a:lnTo>
                <a:lnTo>
                  <a:pt x="7583" y="1657"/>
                </a:lnTo>
                <a:lnTo>
                  <a:pt x="13103" y="1657"/>
                </a:lnTo>
                <a:lnTo>
                  <a:pt x="13103" y="593"/>
                </a:lnTo>
                <a:lnTo>
                  <a:pt x="7583" y="593"/>
                </a:lnTo>
                <a:lnTo>
                  <a:pt x="7583" y="0"/>
                </a:lnTo>
                <a:lnTo>
                  <a:pt x="5212" y="0"/>
                </a:lnTo>
                <a:lnTo>
                  <a:pt x="5212" y="593"/>
                </a:lnTo>
                <a:lnTo>
                  <a:pt x="0" y="593"/>
                </a:lnTo>
                <a:lnTo>
                  <a:pt x="0" y="1657"/>
                </a:lnTo>
                <a:lnTo>
                  <a:pt x="5212" y="1657"/>
                </a:lnTo>
                <a:lnTo>
                  <a:pt x="5212" y="2041"/>
                </a:lnTo>
                <a:lnTo>
                  <a:pt x="482" y="2041"/>
                </a:lnTo>
                <a:lnTo>
                  <a:pt x="482" y="4403"/>
                </a:lnTo>
                <a:lnTo>
                  <a:pt x="5212" y="4403"/>
                </a:lnTo>
                <a:lnTo>
                  <a:pt x="5212" y="4836"/>
                </a:lnTo>
                <a:lnTo>
                  <a:pt x="482" y="4836"/>
                </a:lnTo>
                <a:lnTo>
                  <a:pt x="482" y="5789"/>
                </a:lnTo>
                <a:lnTo>
                  <a:pt x="5212" y="5789"/>
                </a:lnTo>
                <a:lnTo>
                  <a:pt x="5212" y="6185"/>
                </a:lnTo>
                <a:lnTo>
                  <a:pt x="50" y="6185"/>
                </a:lnTo>
                <a:lnTo>
                  <a:pt x="50" y="7187"/>
                </a:lnTo>
                <a:lnTo>
                  <a:pt x="5212" y="7187"/>
                </a:lnTo>
                <a:lnTo>
                  <a:pt x="5212" y="7583"/>
                </a:lnTo>
                <a:lnTo>
                  <a:pt x="482" y="7583"/>
                </a:lnTo>
                <a:lnTo>
                  <a:pt x="482" y="8560"/>
                </a:lnTo>
                <a:lnTo>
                  <a:pt x="5212" y="8560"/>
                </a:lnTo>
                <a:lnTo>
                  <a:pt x="5212" y="8894"/>
                </a:lnTo>
                <a:lnTo>
                  <a:pt x="3508" y="8894"/>
                </a:lnTo>
                <a:lnTo>
                  <a:pt x="4150" y="9859"/>
                </a:lnTo>
                <a:lnTo>
                  <a:pt x="7583" y="9859"/>
                </a:lnTo>
                <a:lnTo>
                  <a:pt x="7583" y="8560"/>
                </a:lnTo>
                <a:lnTo>
                  <a:pt x="9880" y="8560"/>
                </a:lnTo>
                <a:lnTo>
                  <a:pt x="10473" y="7583"/>
                </a:lnTo>
                <a:lnTo>
                  <a:pt x="7583" y="7583"/>
                </a:lnTo>
                <a:lnTo>
                  <a:pt x="7583" y="7187"/>
                </a:lnTo>
                <a:lnTo>
                  <a:pt x="10534" y="7187"/>
                </a:lnTo>
                <a:lnTo>
                  <a:pt x="10534" y="8560"/>
                </a:lnTo>
                <a:lnTo>
                  <a:pt x="12585" y="8560"/>
                </a:lnTo>
                <a:lnTo>
                  <a:pt x="12585" y="7187"/>
                </a:lnTo>
                <a:lnTo>
                  <a:pt x="13041" y="7187"/>
                </a:lnTo>
                <a:lnTo>
                  <a:pt x="13041" y="6185"/>
                </a:lnTo>
                <a:lnTo>
                  <a:pt x="12585" y="6185"/>
                </a:lnTo>
                <a:lnTo>
                  <a:pt x="12585" y="4836"/>
                </a:lnTo>
                <a:lnTo>
                  <a:pt x="7583" y="4836"/>
                </a:lnTo>
                <a:lnTo>
                  <a:pt x="7583" y="4403"/>
                </a:lnTo>
                <a:lnTo>
                  <a:pt x="9806" y="4403"/>
                </a:lnTo>
                <a:lnTo>
                  <a:pt x="10386" y="3562"/>
                </a:lnTo>
                <a:lnTo>
                  <a:pt x="7583" y="3562"/>
                </a:lnTo>
                <a:close/>
                <a:moveTo>
                  <a:pt x="2631" y="2944"/>
                </a:moveTo>
                <a:lnTo>
                  <a:pt x="5212" y="2944"/>
                </a:lnTo>
                <a:lnTo>
                  <a:pt x="5212" y="3562"/>
                </a:lnTo>
                <a:lnTo>
                  <a:pt x="2631" y="3562"/>
                </a:lnTo>
                <a:lnTo>
                  <a:pt x="2631" y="2944"/>
                </a:lnTo>
                <a:close/>
                <a:moveTo>
                  <a:pt x="10534" y="6185"/>
                </a:moveTo>
                <a:lnTo>
                  <a:pt x="7583" y="6185"/>
                </a:lnTo>
                <a:lnTo>
                  <a:pt x="7583" y="5789"/>
                </a:lnTo>
                <a:lnTo>
                  <a:pt x="10534" y="5789"/>
                </a:lnTo>
                <a:lnTo>
                  <a:pt x="10534" y="6185"/>
                </a:lnTo>
                <a:close/>
              </a:path>
            </a:pathLst>
          </a:custGeom>
          <a:solidFill>
            <a:srgbClr val="2B5063"/>
          </a:solidFill>
          <a:ln w="0">
            <a:solidFill>
              <a:srgbClr val="2B5063"/>
            </a:solidFill>
            <a:prstDash val="solid"/>
            <a:round/>
            <a:headEnd/>
            <a:tailEnd/>
          </a:ln>
        </p:spPr>
        <p:txBody>
          <a:bodyPr vert="horz" wrap="square" lIns="91434" tIns="45717" rIns="91434" bIns="45717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rgbClr val="294A5A"/>
              </a:solidFill>
            </a:endParaRPr>
          </a:p>
        </p:txBody>
      </p:sp>
      <p:sp>
        <p:nvSpPr>
          <p:cNvPr id="47" name="Freeform 28"/>
          <p:cNvSpPr>
            <a:spLocks noEditPoints="1"/>
          </p:cNvSpPr>
          <p:nvPr/>
        </p:nvSpPr>
        <p:spPr bwMode="auto">
          <a:xfrm>
            <a:off x="147014058" y="119141876"/>
            <a:ext cx="20742273" cy="15630525"/>
          </a:xfrm>
          <a:custGeom>
            <a:avLst/>
            <a:gdLst>
              <a:gd name="T0" fmla="*/ 4544 w 13066"/>
              <a:gd name="T1" fmla="*/ 6840 h 9846"/>
              <a:gd name="T2" fmla="*/ 5952 w 13066"/>
              <a:gd name="T3" fmla="*/ 6939 h 9846"/>
              <a:gd name="T4" fmla="*/ 5866 w 13066"/>
              <a:gd name="T5" fmla="*/ 7125 h 9846"/>
              <a:gd name="T6" fmla="*/ 5767 w 13066"/>
              <a:gd name="T7" fmla="*/ 7298 h 9846"/>
              <a:gd name="T8" fmla="*/ 5644 w 13066"/>
              <a:gd name="T9" fmla="*/ 7447 h 9846"/>
              <a:gd name="T10" fmla="*/ 5495 w 13066"/>
              <a:gd name="T11" fmla="*/ 7595 h 9846"/>
              <a:gd name="T12" fmla="*/ 5335 w 13066"/>
              <a:gd name="T13" fmla="*/ 7731 h 9846"/>
              <a:gd name="T14" fmla="*/ 5137 w 13066"/>
              <a:gd name="T15" fmla="*/ 7842 h 9846"/>
              <a:gd name="T16" fmla="*/ 4903 w 13066"/>
              <a:gd name="T17" fmla="*/ 7954 h 9846"/>
              <a:gd name="T18" fmla="*/ 4779 w 13066"/>
              <a:gd name="T19" fmla="*/ 9846 h 9846"/>
              <a:gd name="T20" fmla="*/ 5471 w 13066"/>
              <a:gd name="T21" fmla="*/ 9673 h 9846"/>
              <a:gd name="T22" fmla="*/ 6076 w 13066"/>
              <a:gd name="T23" fmla="*/ 9451 h 9846"/>
              <a:gd name="T24" fmla="*/ 6619 w 13066"/>
              <a:gd name="T25" fmla="*/ 9178 h 9846"/>
              <a:gd name="T26" fmla="*/ 7088 w 13066"/>
              <a:gd name="T27" fmla="*/ 8832 h 9846"/>
              <a:gd name="T28" fmla="*/ 7484 w 13066"/>
              <a:gd name="T29" fmla="*/ 8436 h 9846"/>
              <a:gd name="T30" fmla="*/ 7805 w 13066"/>
              <a:gd name="T31" fmla="*/ 7966 h 9846"/>
              <a:gd name="T32" fmla="*/ 8052 w 13066"/>
              <a:gd name="T33" fmla="*/ 7434 h 9846"/>
              <a:gd name="T34" fmla="*/ 8225 w 13066"/>
              <a:gd name="T35" fmla="*/ 6840 h 9846"/>
              <a:gd name="T36" fmla="*/ 9830 w 13066"/>
              <a:gd name="T37" fmla="*/ 9834 h 9846"/>
              <a:gd name="T38" fmla="*/ 12053 w 13066"/>
              <a:gd name="T39" fmla="*/ 6840 h 9846"/>
              <a:gd name="T40" fmla="*/ 13066 w 13066"/>
              <a:gd name="T41" fmla="*/ 5653 h 9846"/>
              <a:gd name="T42" fmla="*/ 12053 w 13066"/>
              <a:gd name="T43" fmla="*/ 2894 h 9846"/>
              <a:gd name="T44" fmla="*/ 12979 w 13066"/>
              <a:gd name="T45" fmla="*/ 1694 h 9846"/>
              <a:gd name="T46" fmla="*/ 12053 w 13066"/>
              <a:gd name="T47" fmla="*/ 123 h 9846"/>
              <a:gd name="T48" fmla="*/ 9830 w 13066"/>
              <a:gd name="T49" fmla="*/ 1694 h 9846"/>
              <a:gd name="T50" fmla="*/ 8336 w 13066"/>
              <a:gd name="T51" fmla="*/ 123 h 9846"/>
              <a:gd name="T52" fmla="*/ 6113 w 13066"/>
              <a:gd name="T53" fmla="*/ 1694 h 9846"/>
              <a:gd name="T54" fmla="*/ 4631 w 13066"/>
              <a:gd name="T55" fmla="*/ 2894 h 9846"/>
              <a:gd name="T56" fmla="*/ 6113 w 13066"/>
              <a:gd name="T57" fmla="*/ 5653 h 9846"/>
              <a:gd name="T58" fmla="*/ 3865 w 13066"/>
              <a:gd name="T59" fmla="*/ 9834 h 9846"/>
              <a:gd name="T60" fmla="*/ 3433 w 13066"/>
              <a:gd name="T61" fmla="*/ 8572 h 9846"/>
              <a:gd name="T62" fmla="*/ 0 w 13066"/>
              <a:gd name="T63" fmla="*/ 2684 h 9846"/>
              <a:gd name="T64" fmla="*/ 1037 w 13066"/>
              <a:gd name="T65" fmla="*/ 3995 h 9846"/>
              <a:gd name="T66" fmla="*/ 3865 w 13066"/>
              <a:gd name="T67" fmla="*/ 9834 h 9846"/>
              <a:gd name="T68" fmla="*/ 3532 w 13066"/>
              <a:gd name="T69" fmla="*/ 1224 h 9846"/>
              <a:gd name="T70" fmla="*/ 2581 w 13066"/>
              <a:gd name="T71" fmla="*/ 0 h 9846"/>
              <a:gd name="T72" fmla="*/ 827 w 13066"/>
              <a:gd name="T73" fmla="*/ 2325 h 9846"/>
              <a:gd name="T74" fmla="*/ 8336 w 13066"/>
              <a:gd name="T75" fmla="*/ 2894 h 9846"/>
              <a:gd name="T76" fmla="*/ 9830 w 13066"/>
              <a:gd name="T77" fmla="*/ 5653 h 9846"/>
              <a:gd name="T78" fmla="*/ 8336 w 13066"/>
              <a:gd name="T79" fmla="*/ 2894 h 98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3066" h="9846">
                <a:moveTo>
                  <a:pt x="4544" y="5653"/>
                </a:moveTo>
                <a:lnTo>
                  <a:pt x="4544" y="6840"/>
                </a:lnTo>
                <a:lnTo>
                  <a:pt x="5989" y="6840"/>
                </a:lnTo>
                <a:lnTo>
                  <a:pt x="5952" y="6939"/>
                </a:lnTo>
                <a:lnTo>
                  <a:pt x="5915" y="7038"/>
                </a:lnTo>
                <a:lnTo>
                  <a:pt x="5866" y="7125"/>
                </a:lnTo>
                <a:lnTo>
                  <a:pt x="5816" y="7212"/>
                </a:lnTo>
                <a:lnTo>
                  <a:pt x="5767" y="7298"/>
                </a:lnTo>
                <a:lnTo>
                  <a:pt x="5705" y="7372"/>
                </a:lnTo>
                <a:lnTo>
                  <a:pt x="5644" y="7447"/>
                </a:lnTo>
                <a:lnTo>
                  <a:pt x="5569" y="7521"/>
                </a:lnTo>
                <a:lnTo>
                  <a:pt x="5495" y="7595"/>
                </a:lnTo>
                <a:lnTo>
                  <a:pt x="5421" y="7657"/>
                </a:lnTo>
                <a:lnTo>
                  <a:pt x="5335" y="7731"/>
                </a:lnTo>
                <a:lnTo>
                  <a:pt x="5236" y="7793"/>
                </a:lnTo>
                <a:lnTo>
                  <a:pt x="5137" y="7842"/>
                </a:lnTo>
                <a:lnTo>
                  <a:pt x="5026" y="7904"/>
                </a:lnTo>
                <a:lnTo>
                  <a:pt x="4903" y="7954"/>
                </a:lnTo>
                <a:lnTo>
                  <a:pt x="4779" y="8003"/>
                </a:lnTo>
                <a:lnTo>
                  <a:pt x="4779" y="9846"/>
                </a:lnTo>
                <a:lnTo>
                  <a:pt x="5137" y="9772"/>
                </a:lnTo>
                <a:lnTo>
                  <a:pt x="5471" y="9673"/>
                </a:lnTo>
                <a:lnTo>
                  <a:pt x="5779" y="9574"/>
                </a:lnTo>
                <a:lnTo>
                  <a:pt x="6076" y="9451"/>
                </a:lnTo>
                <a:lnTo>
                  <a:pt x="6360" y="9327"/>
                </a:lnTo>
                <a:lnTo>
                  <a:pt x="6619" y="9178"/>
                </a:lnTo>
                <a:lnTo>
                  <a:pt x="6866" y="9005"/>
                </a:lnTo>
                <a:lnTo>
                  <a:pt x="7088" y="8832"/>
                </a:lnTo>
                <a:lnTo>
                  <a:pt x="7298" y="8634"/>
                </a:lnTo>
                <a:lnTo>
                  <a:pt x="7484" y="8436"/>
                </a:lnTo>
                <a:lnTo>
                  <a:pt x="7657" y="8201"/>
                </a:lnTo>
                <a:lnTo>
                  <a:pt x="7805" y="7966"/>
                </a:lnTo>
                <a:lnTo>
                  <a:pt x="7941" y="7706"/>
                </a:lnTo>
                <a:lnTo>
                  <a:pt x="8052" y="7434"/>
                </a:lnTo>
                <a:lnTo>
                  <a:pt x="8151" y="7150"/>
                </a:lnTo>
                <a:lnTo>
                  <a:pt x="8225" y="6840"/>
                </a:lnTo>
                <a:lnTo>
                  <a:pt x="9830" y="6840"/>
                </a:lnTo>
                <a:lnTo>
                  <a:pt x="9830" y="9834"/>
                </a:lnTo>
                <a:lnTo>
                  <a:pt x="12053" y="9834"/>
                </a:lnTo>
                <a:lnTo>
                  <a:pt x="12053" y="6840"/>
                </a:lnTo>
                <a:lnTo>
                  <a:pt x="13066" y="6840"/>
                </a:lnTo>
                <a:lnTo>
                  <a:pt x="13066" y="5653"/>
                </a:lnTo>
                <a:lnTo>
                  <a:pt x="12053" y="5653"/>
                </a:lnTo>
                <a:lnTo>
                  <a:pt x="12053" y="2894"/>
                </a:lnTo>
                <a:lnTo>
                  <a:pt x="12979" y="2894"/>
                </a:lnTo>
                <a:lnTo>
                  <a:pt x="12979" y="1694"/>
                </a:lnTo>
                <a:lnTo>
                  <a:pt x="12053" y="1694"/>
                </a:lnTo>
                <a:lnTo>
                  <a:pt x="12053" y="123"/>
                </a:lnTo>
                <a:lnTo>
                  <a:pt x="9830" y="123"/>
                </a:lnTo>
                <a:lnTo>
                  <a:pt x="9830" y="1694"/>
                </a:lnTo>
                <a:lnTo>
                  <a:pt x="8336" y="1694"/>
                </a:lnTo>
                <a:lnTo>
                  <a:pt x="8336" y="123"/>
                </a:lnTo>
                <a:lnTo>
                  <a:pt x="6113" y="123"/>
                </a:lnTo>
                <a:lnTo>
                  <a:pt x="6113" y="1694"/>
                </a:lnTo>
                <a:lnTo>
                  <a:pt x="4631" y="1694"/>
                </a:lnTo>
                <a:lnTo>
                  <a:pt x="4631" y="2894"/>
                </a:lnTo>
                <a:lnTo>
                  <a:pt x="6113" y="2894"/>
                </a:lnTo>
                <a:lnTo>
                  <a:pt x="6113" y="5653"/>
                </a:lnTo>
                <a:lnTo>
                  <a:pt x="4544" y="5653"/>
                </a:lnTo>
                <a:close/>
                <a:moveTo>
                  <a:pt x="3865" y="9834"/>
                </a:moveTo>
                <a:lnTo>
                  <a:pt x="4260" y="8572"/>
                </a:lnTo>
                <a:lnTo>
                  <a:pt x="3433" y="8572"/>
                </a:lnTo>
                <a:lnTo>
                  <a:pt x="3433" y="2684"/>
                </a:lnTo>
                <a:lnTo>
                  <a:pt x="0" y="2684"/>
                </a:lnTo>
                <a:lnTo>
                  <a:pt x="0" y="3995"/>
                </a:lnTo>
                <a:lnTo>
                  <a:pt x="1037" y="3995"/>
                </a:lnTo>
                <a:lnTo>
                  <a:pt x="1037" y="9834"/>
                </a:lnTo>
                <a:lnTo>
                  <a:pt x="3865" y="9834"/>
                </a:lnTo>
                <a:close/>
                <a:moveTo>
                  <a:pt x="3309" y="2325"/>
                </a:moveTo>
                <a:lnTo>
                  <a:pt x="3532" y="1224"/>
                </a:lnTo>
                <a:lnTo>
                  <a:pt x="2890" y="1224"/>
                </a:lnTo>
                <a:lnTo>
                  <a:pt x="2581" y="0"/>
                </a:lnTo>
                <a:lnTo>
                  <a:pt x="259" y="0"/>
                </a:lnTo>
                <a:lnTo>
                  <a:pt x="827" y="2325"/>
                </a:lnTo>
                <a:lnTo>
                  <a:pt x="3309" y="2325"/>
                </a:lnTo>
                <a:close/>
                <a:moveTo>
                  <a:pt x="8336" y="2894"/>
                </a:moveTo>
                <a:lnTo>
                  <a:pt x="9830" y="2894"/>
                </a:lnTo>
                <a:lnTo>
                  <a:pt x="9830" y="5653"/>
                </a:lnTo>
                <a:lnTo>
                  <a:pt x="8336" y="5653"/>
                </a:lnTo>
                <a:lnTo>
                  <a:pt x="8336" y="2894"/>
                </a:lnTo>
                <a:close/>
              </a:path>
            </a:pathLst>
          </a:custGeom>
          <a:solidFill>
            <a:srgbClr val="2B5063"/>
          </a:solidFill>
          <a:ln w="0">
            <a:solidFill>
              <a:srgbClr val="2B5063"/>
            </a:solidFill>
            <a:prstDash val="solid"/>
            <a:round/>
            <a:headEnd/>
            <a:tailEnd/>
          </a:ln>
        </p:spPr>
        <p:txBody>
          <a:bodyPr vert="horz" wrap="square" lIns="91434" tIns="45717" rIns="91434" bIns="45717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rgbClr val="294A5A"/>
              </a:solidFill>
            </a:endParaRPr>
          </a:p>
        </p:txBody>
      </p:sp>
      <p:sp>
        <p:nvSpPr>
          <p:cNvPr id="48" name="Freeform 29"/>
          <p:cNvSpPr>
            <a:spLocks noEditPoints="1"/>
          </p:cNvSpPr>
          <p:nvPr/>
        </p:nvSpPr>
        <p:spPr bwMode="auto">
          <a:xfrm>
            <a:off x="168970769" y="119102189"/>
            <a:ext cx="20761324" cy="15454313"/>
          </a:xfrm>
          <a:custGeom>
            <a:avLst/>
            <a:gdLst>
              <a:gd name="T0" fmla="*/ 6928 w 13078"/>
              <a:gd name="T1" fmla="*/ 0 h 9735"/>
              <a:gd name="T2" fmla="*/ 6928 w 13078"/>
              <a:gd name="T3" fmla="*/ 1472 h 9735"/>
              <a:gd name="T4" fmla="*/ 3508 w 13078"/>
              <a:gd name="T5" fmla="*/ 1472 h 9735"/>
              <a:gd name="T6" fmla="*/ 3508 w 13078"/>
              <a:gd name="T7" fmla="*/ 2660 h 9735"/>
              <a:gd name="T8" fmla="*/ 6928 w 13078"/>
              <a:gd name="T9" fmla="*/ 2660 h 9735"/>
              <a:gd name="T10" fmla="*/ 6928 w 13078"/>
              <a:gd name="T11" fmla="*/ 8214 h 9735"/>
              <a:gd name="T12" fmla="*/ 9312 w 13078"/>
              <a:gd name="T13" fmla="*/ 8214 h 9735"/>
              <a:gd name="T14" fmla="*/ 9312 w 13078"/>
              <a:gd name="T15" fmla="*/ 2660 h 9735"/>
              <a:gd name="T16" fmla="*/ 12733 w 13078"/>
              <a:gd name="T17" fmla="*/ 2660 h 9735"/>
              <a:gd name="T18" fmla="*/ 12733 w 13078"/>
              <a:gd name="T19" fmla="*/ 1472 h 9735"/>
              <a:gd name="T20" fmla="*/ 9312 w 13078"/>
              <a:gd name="T21" fmla="*/ 1472 h 9735"/>
              <a:gd name="T22" fmla="*/ 9312 w 13078"/>
              <a:gd name="T23" fmla="*/ 0 h 9735"/>
              <a:gd name="T24" fmla="*/ 6928 w 13078"/>
              <a:gd name="T25" fmla="*/ 0 h 9735"/>
              <a:gd name="T26" fmla="*/ 3014 w 13078"/>
              <a:gd name="T27" fmla="*/ 9735 h 9735"/>
              <a:gd name="T28" fmla="*/ 3014 w 13078"/>
              <a:gd name="T29" fmla="*/ 2239 h 9735"/>
              <a:gd name="T30" fmla="*/ 0 w 13078"/>
              <a:gd name="T31" fmla="*/ 2239 h 9735"/>
              <a:gd name="T32" fmla="*/ 0 w 13078"/>
              <a:gd name="T33" fmla="*/ 3501 h 9735"/>
              <a:gd name="T34" fmla="*/ 704 w 13078"/>
              <a:gd name="T35" fmla="*/ 3501 h 9735"/>
              <a:gd name="T36" fmla="*/ 704 w 13078"/>
              <a:gd name="T37" fmla="*/ 8511 h 9735"/>
              <a:gd name="T38" fmla="*/ 0 w 13078"/>
              <a:gd name="T39" fmla="*/ 8511 h 9735"/>
              <a:gd name="T40" fmla="*/ 0 w 13078"/>
              <a:gd name="T41" fmla="*/ 9735 h 9735"/>
              <a:gd name="T42" fmla="*/ 3014 w 13078"/>
              <a:gd name="T43" fmla="*/ 9735 h 9735"/>
              <a:gd name="T44" fmla="*/ 12276 w 13078"/>
              <a:gd name="T45" fmla="*/ 9735 h 9735"/>
              <a:gd name="T46" fmla="*/ 13078 w 13078"/>
              <a:gd name="T47" fmla="*/ 8511 h 9735"/>
              <a:gd name="T48" fmla="*/ 3051 w 13078"/>
              <a:gd name="T49" fmla="*/ 8511 h 9735"/>
              <a:gd name="T50" fmla="*/ 3841 w 13078"/>
              <a:gd name="T51" fmla="*/ 9735 h 9735"/>
              <a:gd name="T52" fmla="*/ 12276 w 13078"/>
              <a:gd name="T53" fmla="*/ 9735 h 9735"/>
              <a:gd name="T54" fmla="*/ 4310 w 13078"/>
              <a:gd name="T55" fmla="*/ 3229 h 9735"/>
              <a:gd name="T56" fmla="*/ 3829 w 13078"/>
              <a:gd name="T57" fmla="*/ 6816 h 9735"/>
              <a:gd name="T58" fmla="*/ 3347 w 13078"/>
              <a:gd name="T59" fmla="*/ 6816 h 9735"/>
              <a:gd name="T60" fmla="*/ 3668 w 13078"/>
              <a:gd name="T61" fmla="*/ 7880 h 9735"/>
              <a:gd name="T62" fmla="*/ 5940 w 13078"/>
              <a:gd name="T63" fmla="*/ 7880 h 9735"/>
              <a:gd name="T64" fmla="*/ 6509 w 13078"/>
              <a:gd name="T65" fmla="*/ 3229 h 9735"/>
              <a:gd name="T66" fmla="*/ 4310 w 13078"/>
              <a:gd name="T67" fmla="*/ 3229 h 9735"/>
              <a:gd name="T68" fmla="*/ 9732 w 13078"/>
              <a:gd name="T69" fmla="*/ 3229 h 9735"/>
              <a:gd name="T70" fmla="*/ 10300 w 13078"/>
              <a:gd name="T71" fmla="*/ 7880 h 9735"/>
              <a:gd name="T72" fmla="*/ 12572 w 13078"/>
              <a:gd name="T73" fmla="*/ 7880 h 9735"/>
              <a:gd name="T74" fmla="*/ 12893 w 13078"/>
              <a:gd name="T75" fmla="*/ 6816 h 9735"/>
              <a:gd name="T76" fmla="*/ 12399 w 13078"/>
              <a:gd name="T77" fmla="*/ 6816 h 9735"/>
              <a:gd name="T78" fmla="*/ 11930 w 13078"/>
              <a:gd name="T79" fmla="*/ 3229 h 9735"/>
              <a:gd name="T80" fmla="*/ 9732 w 13078"/>
              <a:gd name="T81" fmla="*/ 3229 h 9735"/>
              <a:gd name="T82" fmla="*/ 2853 w 13078"/>
              <a:gd name="T83" fmla="*/ 1992 h 9735"/>
              <a:gd name="T84" fmla="*/ 3038 w 13078"/>
              <a:gd name="T85" fmla="*/ 1163 h 9735"/>
              <a:gd name="T86" fmla="*/ 2643 w 13078"/>
              <a:gd name="T87" fmla="*/ 1163 h 9735"/>
              <a:gd name="T88" fmla="*/ 2347 w 13078"/>
              <a:gd name="T89" fmla="*/ 74 h 9735"/>
              <a:gd name="T90" fmla="*/ 99 w 13078"/>
              <a:gd name="T91" fmla="*/ 74 h 9735"/>
              <a:gd name="T92" fmla="*/ 593 w 13078"/>
              <a:gd name="T93" fmla="*/ 1992 h 9735"/>
              <a:gd name="T94" fmla="*/ 2853 w 13078"/>
              <a:gd name="T95" fmla="*/ 1992 h 9735"/>
              <a:gd name="T96" fmla="*/ 9954 w 13078"/>
              <a:gd name="T97" fmla="*/ 235 h 9735"/>
              <a:gd name="T98" fmla="*/ 9954 w 13078"/>
              <a:gd name="T99" fmla="*/ 1262 h 9735"/>
              <a:gd name="T100" fmla="*/ 11794 w 13078"/>
              <a:gd name="T101" fmla="*/ 1262 h 9735"/>
              <a:gd name="T102" fmla="*/ 12177 w 13078"/>
              <a:gd name="T103" fmla="*/ 235 h 9735"/>
              <a:gd name="T104" fmla="*/ 9954 w 13078"/>
              <a:gd name="T105" fmla="*/ 235 h 97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3078" h="9735">
                <a:moveTo>
                  <a:pt x="6928" y="0"/>
                </a:moveTo>
                <a:lnTo>
                  <a:pt x="6928" y="1472"/>
                </a:lnTo>
                <a:lnTo>
                  <a:pt x="3508" y="1472"/>
                </a:lnTo>
                <a:lnTo>
                  <a:pt x="3508" y="2660"/>
                </a:lnTo>
                <a:lnTo>
                  <a:pt x="6928" y="2660"/>
                </a:lnTo>
                <a:lnTo>
                  <a:pt x="6928" y="8214"/>
                </a:lnTo>
                <a:lnTo>
                  <a:pt x="9312" y="8214"/>
                </a:lnTo>
                <a:lnTo>
                  <a:pt x="9312" y="2660"/>
                </a:lnTo>
                <a:lnTo>
                  <a:pt x="12733" y="2660"/>
                </a:lnTo>
                <a:lnTo>
                  <a:pt x="12733" y="1472"/>
                </a:lnTo>
                <a:lnTo>
                  <a:pt x="9312" y="1472"/>
                </a:lnTo>
                <a:lnTo>
                  <a:pt x="9312" y="0"/>
                </a:lnTo>
                <a:lnTo>
                  <a:pt x="6928" y="0"/>
                </a:lnTo>
                <a:close/>
                <a:moveTo>
                  <a:pt x="3014" y="9735"/>
                </a:moveTo>
                <a:lnTo>
                  <a:pt x="3014" y="2239"/>
                </a:lnTo>
                <a:lnTo>
                  <a:pt x="0" y="2239"/>
                </a:lnTo>
                <a:lnTo>
                  <a:pt x="0" y="3501"/>
                </a:lnTo>
                <a:lnTo>
                  <a:pt x="704" y="3501"/>
                </a:lnTo>
                <a:lnTo>
                  <a:pt x="704" y="8511"/>
                </a:lnTo>
                <a:lnTo>
                  <a:pt x="0" y="8511"/>
                </a:lnTo>
                <a:lnTo>
                  <a:pt x="0" y="9735"/>
                </a:lnTo>
                <a:lnTo>
                  <a:pt x="3014" y="9735"/>
                </a:lnTo>
                <a:close/>
                <a:moveTo>
                  <a:pt x="12276" y="9735"/>
                </a:moveTo>
                <a:lnTo>
                  <a:pt x="13078" y="8511"/>
                </a:lnTo>
                <a:lnTo>
                  <a:pt x="3051" y="8511"/>
                </a:lnTo>
                <a:lnTo>
                  <a:pt x="3841" y="9735"/>
                </a:lnTo>
                <a:lnTo>
                  <a:pt x="12276" y="9735"/>
                </a:lnTo>
                <a:close/>
                <a:moveTo>
                  <a:pt x="4310" y="3229"/>
                </a:moveTo>
                <a:lnTo>
                  <a:pt x="3829" y="6816"/>
                </a:lnTo>
                <a:lnTo>
                  <a:pt x="3347" y="6816"/>
                </a:lnTo>
                <a:lnTo>
                  <a:pt x="3668" y="7880"/>
                </a:lnTo>
                <a:lnTo>
                  <a:pt x="5940" y="7880"/>
                </a:lnTo>
                <a:lnTo>
                  <a:pt x="6509" y="3229"/>
                </a:lnTo>
                <a:lnTo>
                  <a:pt x="4310" y="3229"/>
                </a:lnTo>
                <a:close/>
                <a:moveTo>
                  <a:pt x="9732" y="3229"/>
                </a:moveTo>
                <a:lnTo>
                  <a:pt x="10300" y="7880"/>
                </a:lnTo>
                <a:lnTo>
                  <a:pt x="12572" y="7880"/>
                </a:lnTo>
                <a:lnTo>
                  <a:pt x="12893" y="6816"/>
                </a:lnTo>
                <a:lnTo>
                  <a:pt x="12399" y="6816"/>
                </a:lnTo>
                <a:lnTo>
                  <a:pt x="11930" y="3229"/>
                </a:lnTo>
                <a:lnTo>
                  <a:pt x="9732" y="3229"/>
                </a:lnTo>
                <a:close/>
                <a:moveTo>
                  <a:pt x="2853" y="1992"/>
                </a:moveTo>
                <a:lnTo>
                  <a:pt x="3038" y="1163"/>
                </a:lnTo>
                <a:lnTo>
                  <a:pt x="2643" y="1163"/>
                </a:lnTo>
                <a:lnTo>
                  <a:pt x="2347" y="74"/>
                </a:lnTo>
                <a:lnTo>
                  <a:pt x="99" y="74"/>
                </a:lnTo>
                <a:lnTo>
                  <a:pt x="593" y="1992"/>
                </a:lnTo>
                <a:lnTo>
                  <a:pt x="2853" y="1992"/>
                </a:lnTo>
                <a:close/>
                <a:moveTo>
                  <a:pt x="9954" y="235"/>
                </a:moveTo>
                <a:lnTo>
                  <a:pt x="9954" y="1262"/>
                </a:lnTo>
                <a:lnTo>
                  <a:pt x="11794" y="1262"/>
                </a:lnTo>
                <a:lnTo>
                  <a:pt x="12177" y="235"/>
                </a:lnTo>
                <a:lnTo>
                  <a:pt x="9954" y="235"/>
                </a:lnTo>
                <a:close/>
              </a:path>
            </a:pathLst>
          </a:custGeom>
          <a:solidFill>
            <a:srgbClr val="2B5063"/>
          </a:solidFill>
          <a:ln w="0">
            <a:solidFill>
              <a:srgbClr val="2B5063"/>
            </a:solidFill>
            <a:prstDash val="solid"/>
            <a:round/>
            <a:headEnd/>
            <a:tailEnd/>
          </a:ln>
        </p:spPr>
        <p:txBody>
          <a:bodyPr vert="horz" wrap="square" lIns="91434" tIns="45717" rIns="91434" bIns="45717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rgbClr val="294A5A"/>
              </a:solidFill>
            </a:endParaRPr>
          </a:p>
        </p:txBody>
      </p:sp>
      <p:sp>
        <p:nvSpPr>
          <p:cNvPr id="49" name="Freeform 30"/>
          <p:cNvSpPr>
            <a:spLocks noEditPoints="1"/>
          </p:cNvSpPr>
          <p:nvPr/>
        </p:nvSpPr>
        <p:spPr bwMode="auto">
          <a:xfrm>
            <a:off x="191065594" y="119141875"/>
            <a:ext cx="20448587" cy="15552739"/>
          </a:xfrm>
          <a:custGeom>
            <a:avLst/>
            <a:gdLst>
              <a:gd name="T0" fmla="*/ 2297 w 12881"/>
              <a:gd name="T1" fmla="*/ 8572 h 9797"/>
              <a:gd name="T2" fmla="*/ 2297 w 12881"/>
              <a:gd name="T3" fmla="*/ 5913 h 9797"/>
              <a:gd name="T4" fmla="*/ 4100 w 12881"/>
              <a:gd name="T5" fmla="*/ 5913 h 9797"/>
              <a:gd name="T6" fmla="*/ 4100 w 12881"/>
              <a:gd name="T7" fmla="*/ 9772 h 9797"/>
              <a:gd name="T8" fmla="*/ 6397 w 12881"/>
              <a:gd name="T9" fmla="*/ 9772 h 9797"/>
              <a:gd name="T10" fmla="*/ 6397 w 12881"/>
              <a:gd name="T11" fmla="*/ 866 h 9797"/>
              <a:gd name="T12" fmla="*/ 2952 w 12881"/>
              <a:gd name="T13" fmla="*/ 866 h 9797"/>
              <a:gd name="T14" fmla="*/ 3322 w 12881"/>
              <a:gd name="T15" fmla="*/ 12 h 9797"/>
              <a:gd name="T16" fmla="*/ 926 w 12881"/>
              <a:gd name="T17" fmla="*/ 12 h 9797"/>
              <a:gd name="T18" fmla="*/ 568 w 12881"/>
              <a:gd name="T19" fmla="*/ 866 h 9797"/>
              <a:gd name="T20" fmla="*/ 0 w 12881"/>
              <a:gd name="T21" fmla="*/ 866 h 9797"/>
              <a:gd name="T22" fmla="*/ 0 w 12881"/>
              <a:gd name="T23" fmla="*/ 9772 h 9797"/>
              <a:gd name="T24" fmla="*/ 3421 w 12881"/>
              <a:gd name="T25" fmla="*/ 9772 h 9797"/>
              <a:gd name="T26" fmla="*/ 4100 w 12881"/>
              <a:gd name="T27" fmla="*/ 8572 h 9797"/>
              <a:gd name="T28" fmla="*/ 2297 w 12881"/>
              <a:gd name="T29" fmla="*/ 8572 h 9797"/>
              <a:gd name="T30" fmla="*/ 8719 w 12881"/>
              <a:gd name="T31" fmla="*/ 3129 h 9797"/>
              <a:gd name="T32" fmla="*/ 9250 w 12881"/>
              <a:gd name="T33" fmla="*/ 2066 h 9797"/>
              <a:gd name="T34" fmla="*/ 10584 w 12881"/>
              <a:gd name="T35" fmla="*/ 2066 h 9797"/>
              <a:gd name="T36" fmla="*/ 10584 w 12881"/>
              <a:gd name="T37" fmla="*/ 8597 h 9797"/>
              <a:gd name="T38" fmla="*/ 8966 w 12881"/>
              <a:gd name="T39" fmla="*/ 8597 h 9797"/>
              <a:gd name="T40" fmla="*/ 9534 w 12881"/>
              <a:gd name="T41" fmla="*/ 9797 h 9797"/>
              <a:gd name="T42" fmla="*/ 12881 w 12881"/>
              <a:gd name="T43" fmla="*/ 9797 h 9797"/>
              <a:gd name="T44" fmla="*/ 12881 w 12881"/>
              <a:gd name="T45" fmla="*/ 680 h 9797"/>
              <a:gd name="T46" fmla="*/ 9942 w 12881"/>
              <a:gd name="T47" fmla="*/ 680 h 9797"/>
              <a:gd name="T48" fmla="*/ 10287 w 12881"/>
              <a:gd name="T49" fmla="*/ 0 h 9797"/>
              <a:gd name="T50" fmla="*/ 7867 w 12881"/>
              <a:gd name="T51" fmla="*/ 0 h 9797"/>
              <a:gd name="T52" fmla="*/ 6854 w 12881"/>
              <a:gd name="T53" fmla="*/ 2016 h 9797"/>
              <a:gd name="T54" fmla="*/ 6410 w 12881"/>
              <a:gd name="T55" fmla="*/ 2016 h 9797"/>
              <a:gd name="T56" fmla="*/ 6644 w 12881"/>
              <a:gd name="T57" fmla="*/ 3129 h 9797"/>
              <a:gd name="T58" fmla="*/ 8719 w 12881"/>
              <a:gd name="T59" fmla="*/ 3129 h 9797"/>
              <a:gd name="T60" fmla="*/ 10028 w 12881"/>
              <a:gd name="T61" fmla="*/ 7818 h 9797"/>
              <a:gd name="T62" fmla="*/ 10374 w 12881"/>
              <a:gd name="T63" fmla="*/ 6729 h 9797"/>
              <a:gd name="T64" fmla="*/ 9905 w 12881"/>
              <a:gd name="T65" fmla="*/ 6729 h 9797"/>
              <a:gd name="T66" fmla="*/ 9015 w 12881"/>
              <a:gd name="T67" fmla="*/ 3748 h 9797"/>
              <a:gd name="T68" fmla="*/ 6904 w 12881"/>
              <a:gd name="T69" fmla="*/ 3748 h 9797"/>
              <a:gd name="T70" fmla="*/ 8102 w 12881"/>
              <a:gd name="T71" fmla="*/ 7818 h 9797"/>
              <a:gd name="T72" fmla="*/ 10028 w 12881"/>
              <a:gd name="T73" fmla="*/ 7818 h 9797"/>
              <a:gd name="T74" fmla="*/ 2297 w 12881"/>
              <a:gd name="T75" fmla="*/ 2053 h 9797"/>
              <a:gd name="T76" fmla="*/ 4100 w 12881"/>
              <a:gd name="T77" fmla="*/ 2053 h 9797"/>
              <a:gd name="T78" fmla="*/ 4100 w 12881"/>
              <a:gd name="T79" fmla="*/ 4725 h 9797"/>
              <a:gd name="T80" fmla="*/ 2297 w 12881"/>
              <a:gd name="T81" fmla="*/ 4725 h 9797"/>
              <a:gd name="T82" fmla="*/ 2297 w 12881"/>
              <a:gd name="T83" fmla="*/ 2053 h 97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2881" h="9797">
                <a:moveTo>
                  <a:pt x="2297" y="8572"/>
                </a:moveTo>
                <a:lnTo>
                  <a:pt x="2297" y="5913"/>
                </a:lnTo>
                <a:lnTo>
                  <a:pt x="4100" y="5913"/>
                </a:lnTo>
                <a:lnTo>
                  <a:pt x="4100" y="9772"/>
                </a:lnTo>
                <a:lnTo>
                  <a:pt x="6397" y="9772"/>
                </a:lnTo>
                <a:lnTo>
                  <a:pt x="6397" y="866"/>
                </a:lnTo>
                <a:lnTo>
                  <a:pt x="2952" y="866"/>
                </a:lnTo>
                <a:lnTo>
                  <a:pt x="3322" y="12"/>
                </a:lnTo>
                <a:lnTo>
                  <a:pt x="926" y="12"/>
                </a:lnTo>
                <a:lnTo>
                  <a:pt x="568" y="866"/>
                </a:lnTo>
                <a:lnTo>
                  <a:pt x="0" y="866"/>
                </a:lnTo>
                <a:lnTo>
                  <a:pt x="0" y="9772"/>
                </a:lnTo>
                <a:lnTo>
                  <a:pt x="3421" y="9772"/>
                </a:lnTo>
                <a:lnTo>
                  <a:pt x="4100" y="8572"/>
                </a:lnTo>
                <a:lnTo>
                  <a:pt x="2297" y="8572"/>
                </a:lnTo>
                <a:close/>
                <a:moveTo>
                  <a:pt x="8719" y="3129"/>
                </a:moveTo>
                <a:lnTo>
                  <a:pt x="9250" y="2066"/>
                </a:lnTo>
                <a:lnTo>
                  <a:pt x="10584" y="2066"/>
                </a:lnTo>
                <a:lnTo>
                  <a:pt x="10584" y="8597"/>
                </a:lnTo>
                <a:lnTo>
                  <a:pt x="8966" y="8597"/>
                </a:lnTo>
                <a:lnTo>
                  <a:pt x="9534" y="9797"/>
                </a:lnTo>
                <a:lnTo>
                  <a:pt x="12881" y="9797"/>
                </a:lnTo>
                <a:lnTo>
                  <a:pt x="12881" y="680"/>
                </a:lnTo>
                <a:lnTo>
                  <a:pt x="9942" y="680"/>
                </a:lnTo>
                <a:lnTo>
                  <a:pt x="10287" y="0"/>
                </a:lnTo>
                <a:lnTo>
                  <a:pt x="7867" y="0"/>
                </a:lnTo>
                <a:lnTo>
                  <a:pt x="6854" y="2016"/>
                </a:lnTo>
                <a:lnTo>
                  <a:pt x="6410" y="2016"/>
                </a:lnTo>
                <a:lnTo>
                  <a:pt x="6644" y="3129"/>
                </a:lnTo>
                <a:lnTo>
                  <a:pt x="8719" y="3129"/>
                </a:lnTo>
                <a:close/>
                <a:moveTo>
                  <a:pt x="10028" y="7818"/>
                </a:moveTo>
                <a:lnTo>
                  <a:pt x="10374" y="6729"/>
                </a:lnTo>
                <a:lnTo>
                  <a:pt x="9905" y="6729"/>
                </a:lnTo>
                <a:lnTo>
                  <a:pt x="9015" y="3748"/>
                </a:lnTo>
                <a:lnTo>
                  <a:pt x="6904" y="3748"/>
                </a:lnTo>
                <a:lnTo>
                  <a:pt x="8102" y="7818"/>
                </a:lnTo>
                <a:lnTo>
                  <a:pt x="10028" y="7818"/>
                </a:lnTo>
                <a:close/>
                <a:moveTo>
                  <a:pt x="2297" y="2053"/>
                </a:moveTo>
                <a:lnTo>
                  <a:pt x="4100" y="2053"/>
                </a:lnTo>
                <a:lnTo>
                  <a:pt x="4100" y="4725"/>
                </a:lnTo>
                <a:lnTo>
                  <a:pt x="2297" y="4725"/>
                </a:lnTo>
                <a:lnTo>
                  <a:pt x="2297" y="2053"/>
                </a:lnTo>
                <a:close/>
              </a:path>
            </a:pathLst>
          </a:custGeom>
          <a:solidFill>
            <a:srgbClr val="2B5063"/>
          </a:solidFill>
          <a:ln w="0">
            <a:solidFill>
              <a:srgbClr val="2B5063"/>
            </a:solidFill>
            <a:prstDash val="solid"/>
            <a:round/>
            <a:headEnd/>
            <a:tailEnd/>
          </a:ln>
        </p:spPr>
        <p:txBody>
          <a:bodyPr vert="horz" wrap="square" lIns="91434" tIns="45717" rIns="91434" bIns="45717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rgbClr val="294A5A"/>
              </a:solidFill>
            </a:endParaRPr>
          </a:p>
        </p:txBody>
      </p:sp>
      <p:sp>
        <p:nvSpPr>
          <p:cNvPr id="50" name="Freeform 31"/>
          <p:cNvSpPr>
            <a:spLocks noEditPoints="1"/>
          </p:cNvSpPr>
          <p:nvPr/>
        </p:nvSpPr>
        <p:spPr bwMode="auto">
          <a:xfrm>
            <a:off x="212749256" y="119179975"/>
            <a:ext cx="20937536" cy="15592425"/>
          </a:xfrm>
          <a:custGeom>
            <a:avLst/>
            <a:gdLst>
              <a:gd name="T0" fmla="*/ 13189 w 13189"/>
              <a:gd name="T1" fmla="*/ 2289 h 9822"/>
              <a:gd name="T2" fmla="*/ 10213 w 13189"/>
              <a:gd name="T3" fmla="*/ 0 h 9822"/>
              <a:gd name="T4" fmla="*/ 4952 w 13189"/>
              <a:gd name="T5" fmla="*/ 1052 h 9822"/>
              <a:gd name="T6" fmla="*/ 7928 w 13189"/>
              <a:gd name="T7" fmla="*/ 3625 h 9822"/>
              <a:gd name="T8" fmla="*/ 10423 w 13189"/>
              <a:gd name="T9" fmla="*/ 4812 h 9822"/>
              <a:gd name="T10" fmla="*/ 10040 w 13189"/>
              <a:gd name="T11" fmla="*/ 5419 h 9822"/>
              <a:gd name="T12" fmla="*/ 9497 w 13189"/>
              <a:gd name="T13" fmla="*/ 6037 h 9822"/>
              <a:gd name="T14" fmla="*/ 8879 w 13189"/>
              <a:gd name="T15" fmla="*/ 6284 h 9822"/>
              <a:gd name="T16" fmla="*/ 8360 w 13189"/>
              <a:gd name="T17" fmla="*/ 5814 h 9822"/>
              <a:gd name="T18" fmla="*/ 7941 w 13189"/>
              <a:gd name="T19" fmla="*/ 5320 h 9822"/>
              <a:gd name="T20" fmla="*/ 5742 w 13189"/>
              <a:gd name="T21" fmla="*/ 5468 h 9822"/>
              <a:gd name="T22" fmla="*/ 6360 w 13189"/>
              <a:gd name="T23" fmla="*/ 6371 h 9822"/>
              <a:gd name="T24" fmla="*/ 7175 w 13189"/>
              <a:gd name="T25" fmla="*/ 7200 h 9822"/>
              <a:gd name="T26" fmla="*/ 6965 w 13189"/>
              <a:gd name="T27" fmla="*/ 7695 h 9822"/>
              <a:gd name="T28" fmla="*/ 6125 w 13189"/>
              <a:gd name="T29" fmla="*/ 8004 h 9822"/>
              <a:gd name="T30" fmla="*/ 5211 w 13189"/>
              <a:gd name="T31" fmla="*/ 8239 h 9822"/>
              <a:gd name="T32" fmla="*/ 5755 w 13189"/>
              <a:gd name="T33" fmla="*/ 9699 h 9822"/>
              <a:gd name="T34" fmla="*/ 6545 w 13189"/>
              <a:gd name="T35" fmla="*/ 9525 h 9822"/>
              <a:gd name="T36" fmla="*/ 7298 w 13189"/>
              <a:gd name="T37" fmla="*/ 9315 h 9822"/>
              <a:gd name="T38" fmla="*/ 8015 w 13189"/>
              <a:gd name="T39" fmla="*/ 9068 h 9822"/>
              <a:gd name="T40" fmla="*/ 8706 w 13189"/>
              <a:gd name="T41" fmla="*/ 8771 h 9822"/>
              <a:gd name="T42" fmla="*/ 9361 w 13189"/>
              <a:gd name="T43" fmla="*/ 8660 h 9822"/>
              <a:gd name="T44" fmla="*/ 10040 w 13189"/>
              <a:gd name="T45" fmla="*/ 8969 h 9822"/>
              <a:gd name="T46" fmla="*/ 10756 w 13189"/>
              <a:gd name="T47" fmla="*/ 9241 h 9822"/>
              <a:gd name="T48" fmla="*/ 11510 w 13189"/>
              <a:gd name="T49" fmla="*/ 9464 h 9822"/>
              <a:gd name="T50" fmla="*/ 12300 w 13189"/>
              <a:gd name="T51" fmla="*/ 9649 h 9822"/>
              <a:gd name="T52" fmla="*/ 13127 w 13189"/>
              <a:gd name="T53" fmla="*/ 9785 h 9822"/>
              <a:gd name="T54" fmla="*/ 12498 w 13189"/>
              <a:gd name="T55" fmla="*/ 8091 h 9822"/>
              <a:gd name="T56" fmla="*/ 11596 w 13189"/>
              <a:gd name="T57" fmla="*/ 7806 h 9822"/>
              <a:gd name="T58" fmla="*/ 10769 w 13189"/>
              <a:gd name="T59" fmla="*/ 7447 h 9822"/>
              <a:gd name="T60" fmla="*/ 11448 w 13189"/>
              <a:gd name="T61" fmla="*/ 6804 h 9822"/>
              <a:gd name="T62" fmla="*/ 12028 w 13189"/>
              <a:gd name="T63" fmla="*/ 6124 h 9822"/>
              <a:gd name="T64" fmla="*/ 12485 w 13189"/>
              <a:gd name="T65" fmla="*/ 5394 h 9822"/>
              <a:gd name="T66" fmla="*/ 12843 w 13189"/>
              <a:gd name="T67" fmla="*/ 4652 h 9822"/>
              <a:gd name="T68" fmla="*/ 13078 w 13189"/>
              <a:gd name="T69" fmla="*/ 3885 h 9822"/>
              <a:gd name="T70" fmla="*/ 3569 w 13189"/>
              <a:gd name="T71" fmla="*/ 1114 h 9822"/>
              <a:gd name="T72" fmla="*/ 1161 w 13189"/>
              <a:gd name="T73" fmla="*/ 1114 h 9822"/>
              <a:gd name="T74" fmla="*/ 1161 w 13189"/>
              <a:gd name="T75" fmla="*/ 2351 h 9822"/>
              <a:gd name="T76" fmla="*/ 0 w 13189"/>
              <a:gd name="T77" fmla="*/ 6371 h 9822"/>
              <a:gd name="T78" fmla="*/ 321 w 13189"/>
              <a:gd name="T79" fmla="*/ 8672 h 9822"/>
              <a:gd name="T80" fmla="*/ 3569 w 13189"/>
              <a:gd name="T81" fmla="*/ 5555 h 9822"/>
              <a:gd name="T82" fmla="*/ 3569 w 13189"/>
              <a:gd name="T83" fmla="*/ 4169 h 9822"/>
              <a:gd name="T84" fmla="*/ 4631 w 13189"/>
              <a:gd name="T85" fmla="*/ 1114 h 98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3189" h="9822">
                <a:moveTo>
                  <a:pt x="10213" y="3625"/>
                </a:moveTo>
                <a:lnTo>
                  <a:pt x="10213" y="2289"/>
                </a:lnTo>
                <a:lnTo>
                  <a:pt x="13189" y="2289"/>
                </a:lnTo>
                <a:lnTo>
                  <a:pt x="13189" y="1052"/>
                </a:lnTo>
                <a:lnTo>
                  <a:pt x="10213" y="1052"/>
                </a:lnTo>
                <a:lnTo>
                  <a:pt x="10213" y="0"/>
                </a:lnTo>
                <a:lnTo>
                  <a:pt x="7928" y="0"/>
                </a:lnTo>
                <a:lnTo>
                  <a:pt x="7928" y="1052"/>
                </a:lnTo>
                <a:lnTo>
                  <a:pt x="4952" y="1052"/>
                </a:lnTo>
                <a:lnTo>
                  <a:pt x="4952" y="2289"/>
                </a:lnTo>
                <a:lnTo>
                  <a:pt x="7928" y="2289"/>
                </a:lnTo>
                <a:lnTo>
                  <a:pt x="7928" y="3625"/>
                </a:lnTo>
                <a:lnTo>
                  <a:pt x="5261" y="3625"/>
                </a:lnTo>
                <a:lnTo>
                  <a:pt x="5261" y="4812"/>
                </a:lnTo>
                <a:lnTo>
                  <a:pt x="10423" y="4812"/>
                </a:lnTo>
                <a:lnTo>
                  <a:pt x="10312" y="5023"/>
                </a:lnTo>
                <a:lnTo>
                  <a:pt x="10188" y="5221"/>
                </a:lnTo>
                <a:lnTo>
                  <a:pt x="10040" y="5419"/>
                </a:lnTo>
                <a:lnTo>
                  <a:pt x="9867" y="5629"/>
                </a:lnTo>
                <a:lnTo>
                  <a:pt x="9694" y="5827"/>
                </a:lnTo>
                <a:lnTo>
                  <a:pt x="9497" y="6037"/>
                </a:lnTo>
                <a:lnTo>
                  <a:pt x="9299" y="6235"/>
                </a:lnTo>
                <a:lnTo>
                  <a:pt x="9077" y="6433"/>
                </a:lnTo>
                <a:lnTo>
                  <a:pt x="8879" y="6284"/>
                </a:lnTo>
                <a:lnTo>
                  <a:pt x="8694" y="6124"/>
                </a:lnTo>
                <a:lnTo>
                  <a:pt x="8521" y="5975"/>
                </a:lnTo>
                <a:lnTo>
                  <a:pt x="8360" y="5814"/>
                </a:lnTo>
                <a:lnTo>
                  <a:pt x="8212" y="5654"/>
                </a:lnTo>
                <a:lnTo>
                  <a:pt x="8076" y="5493"/>
                </a:lnTo>
                <a:lnTo>
                  <a:pt x="7941" y="5320"/>
                </a:lnTo>
                <a:lnTo>
                  <a:pt x="7829" y="5159"/>
                </a:lnTo>
                <a:lnTo>
                  <a:pt x="5569" y="5159"/>
                </a:lnTo>
                <a:lnTo>
                  <a:pt x="5742" y="5468"/>
                </a:lnTo>
                <a:lnTo>
                  <a:pt x="5928" y="5777"/>
                </a:lnTo>
                <a:lnTo>
                  <a:pt x="6125" y="6074"/>
                </a:lnTo>
                <a:lnTo>
                  <a:pt x="6360" y="6371"/>
                </a:lnTo>
                <a:lnTo>
                  <a:pt x="6619" y="6656"/>
                </a:lnTo>
                <a:lnTo>
                  <a:pt x="6891" y="6928"/>
                </a:lnTo>
                <a:lnTo>
                  <a:pt x="7175" y="7200"/>
                </a:lnTo>
                <a:lnTo>
                  <a:pt x="7484" y="7460"/>
                </a:lnTo>
                <a:lnTo>
                  <a:pt x="7224" y="7583"/>
                </a:lnTo>
                <a:lnTo>
                  <a:pt x="6965" y="7695"/>
                </a:lnTo>
                <a:lnTo>
                  <a:pt x="6693" y="7806"/>
                </a:lnTo>
                <a:lnTo>
                  <a:pt x="6409" y="7905"/>
                </a:lnTo>
                <a:lnTo>
                  <a:pt x="6125" y="8004"/>
                </a:lnTo>
                <a:lnTo>
                  <a:pt x="5829" y="8091"/>
                </a:lnTo>
                <a:lnTo>
                  <a:pt x="5520" y="8165"/>
                </a:lnTo>
                <a:lnTo>
                  <a:pt x="5211" y="8239"/>
                </a:lnTo>
                <a:lnTo>
                  <a:pt x="5211" y="9785"/>
                </a:lnTo>
                <a:lnTo>
                  <a:pt x="5483" y="9748"/>
                </a:lnTo>
                <a:lnTo>
                  <a:pt x="5755" y="9699"/>
                </a:lnTo>
                <a:lnTo>
                  <a:pt x="6026" y="9649"/>
                </a:lnTo>
                <a:lnTo>
                  <a:pt x="6286" y="9587"/>
                </a:lnTo>
                <a:lnTo>
                  <a:pt x="6545" y="9525"/>
                </a:lnTo>
                <a:lnTo>
                  <a:pt x="6804" y="9464"/>
                </a:lnTo>
                <a:lnTo>
                  <a:pt x="7051" y="9389"/>
                </a:lnTo>
                <a:lnTo>
                  <a:pt x="7298" y="9315"/>
                </a:lnTo>
                <a:lnTo>
                  <a:pt x="7545" y="9241"/>
                </a:lnTo>
                <a:lnTo>
                  <a:pt x="7780" y="9154"/>
                </a:lnTo>
                <a:lnTo>
                  <a:pt x="8015" y="9068"/>
                </a:lnTo>
                <a:lnTo>
                  <a:pt x="8249" y="8969"/>
                </a:lnTo>
                <a:lnTo>
                  <a:pt x="8484" y="8870"/>
                </a:lnTo>
                <a:lnTo>
                  <a:pt x="8706" y="8771"/>
                </a:lnTo>
                <a:lnTo>
                  <a:pt x="8929" y="8660"/>
                </a:lnTo>
                <a:lnTo>
                  <a:pt x="9138" y="8548"/>
                </a:lnTo>
                <a:lnTo>
                  <a:pt x="9361" y="8660"/>
                </a:lnTo>
                <a:lnTo>
                  <a:pt x="9583" y="8771"/>
                </a:lnTo>
                <a:lnTo>
                  <a:pt x="9805" y="8870"/>
                </a:lnTo>
                <a:lnTo>
                  <a:pt x="10040" y="8969"/>
                </a:lnTo>
                <a:lnTo>
                  <a:pt x="10275" y="9068"/>
                </a:lnTo>
                <a:lnTo>
                  <a:pt x="10509" y="9154"/>
                </a:lnTo>
                <a:lnTo>
                  <a:pt x="10756" y="9241"/>
                </a:lnTo>
                <a:lnTo>
                  <a:pt x="11003" y="9315"/>
                </a:lnTo>
                <a:lnTo>
                  <a:pt x="11250" y="9389"/>
                </a:lnTo>
                <a:lnTo>
                  <a:pt x="11510" y="9464"/>
                </a:lnTo>
                <a:lnTo>
                  <a:pt x="11769" y="9525"/>
                </a:lnTo>
                <a:lnTo>
                  <a:pt x="12028" y="9587"/>
                </a:lnTo>
                <a:lnTo>
                  <a:pt x="12300" y="9649"/>
                </a:lnTo>
                <a:lnTo>
                  <a:pt x="12572" y="9699"/>
                </a:lnTo>
                <a:lnTo>
                  <a:pt x="12843" y="9748"/>
                </a:lnTo>
                <a:lnTo>
                  <a:pt x="13127" y="9785"/>
                </a:lnTo>
                <a:lnTo>
                  <a:pt x="13127" y="8239"/>
                </a:lnTo>
                <a:lnTo>
                  <a:pt x="12806" y="8165"/>
                </a:lnTo>
                <a:lnTo>
                  <a:pt x="12498" y="8091"/>
                </a:lnTo>
                <a:lnTo>
                  <a:pt x="12189" y="8004"/>
                </a:lnTo>
                <a:lnTo>
                  <a:pt x="11892" y="7905"/>
                </a:lnTo>
                <a:lnTo>
                  <a:pt x="11596" y="7806"/>
                </a:lnTo>
                <a:lnTo>
                  <a:pt x="11312" y="7695"/>
                </a:lnTo>
                <a:lnTo>
                  <a:pt x="11040" y="7571"/>
                </a:lnTo>
                <a:lnTo>
                  <a:pt x="10769" y="7447"/>
                </a:lnTo>
                <a:lnTo>
                  <a:pt x="11003" y="7237"/>
                </a:lnTo>
                <a:lnTo>
                  <a:pt x="11238" y="7027"/>
                </a:lnTo>
                <a:lnTo>
                  <a:pt x="11448" y="6804"/>
                </a:lnTo>
                <a:lnTo>
                  <a:pt x="11645" y="6581"/>
                </a:lnTo>
                <a:lnTo>
                  <a:pt x="11843" y="6359"/>
                </a:lnTo>
                <a:lnTo>
                  <a:pt x="12028" y="6124"/>
                </a:lnTo>
                <a:lnTo>
                  <a:pt x="12189" y="5889"/>
                </a:lnTo>
                <a:lnTo>
                  <a:pt x="12349" y="5641"/>
                </a:lnTo>
                <a:lnTo>
                  <a:pt x="12485" y="5394"/>
                </a:lnTo>
                <a:lnTo>
                  <a:pt x="12621" y="5146"/>
                </a:lnTo>
                <a:lnTo>
                  <a:pt x="12732" y="4899"/>
                </a:lnTo>
                <a:lnTo>
                  <a:pt x="12843" y="4652"/>
                </a:lnTo>
                <a:lnTo>
                  <a:pt x="12930" y="4392"/>
                </a:lnTo>
                <a:lnTo>
                  <a:pt x="13004" y="4144"/>
                </a:lnTo>
                <a:lnTo>
                  <a:pt x="13078" y="3885"/>
                </a:lnTo>
                <a:lnTo>
                  <a:pt x="13127" y="3625"/>
                </a:lnTo>
                <a:lnTo>
                  <a:pt x="10213" y="3625"/>
                </a:lnTo>
                <a:close/>
                <a:moveTo>
                  <a:pt x="3569" y="1114"/>
                </a:moveTo>
                <a:lnTo>
                  <a:pt x="3569" y="0"/>
                </a:lnTo>
                <a:lnTo>
                  <a:pt x="1161" y="0"/>
                </a:lnTo>
                <a:lnTo>
                  <a:pt x="1161" y="1114"/>
                </a:lnTo>
                <a:lnTo>
                  <a:pt x="0" y="1114"/>
                </a:lnTo>
                <a:lnTo>
                  <a:pt x="0" y="2351"/>
                </a:lnTo>
                <a:lnTo>
                  <a:pt x="1161" y="2351"/>
                </a:lnTo>
                <a:lnTo>
                  <a:pt x="1161" y="4713"/>
                </a:lnTo>
                <a:lnTo>
                  <a:pt x="0" y="4973"/>
                </a:lnTo>
                <a:lnTo>
                  <a:pt x="0" y="6371"/>
                </a:lnTo>
                <a:lnTo>
                  <a:pt x="1161" y="6099"/>
                </a:lnTo>
                <a:lnTo>
                  <a:pt x="1161" y="8672"/>
                </a:lnTo>
                <a:lnTo>
                  <a:pt x="321" y="8672"/>
                </a:lnTo>
                <a:lnTo>
                  <a:pt x="840" y="9822"/>
                </a:lnTo>
                <a:lnTo>
                  <a:pt x="3569" y="9822"/>
                </a:lnTo>
                <a:lnTo>
                  <a:pt x="3569" y="5555"/>
                </a:lnTo>
                <a:lnTo>
                  <a:pt x="4631" y="5307"/>
                </a:lnTo>
                <a:lnTo>
                  <a:pt x="4631" y="3922"/>
                </a:lnTo>
                <a:lnTo>
                  <a:pt x="3569" y="4169"/>
                </a:lnTo>
                <a:lnTo>
                  <a:pt x="3569" y="2351"/>
                </a:lnTo>
                <a:lnTo>
                  <a:pt x="4631" y="2351"/>
                </a:lnTo>
                <a:lnTo>
                  <a:pt x="4631" y="1114"/>
                </a:lnTo>
                <a:lnTo>
                  <a:pt x="3569" y="1114"/>
                </a:lnTo>
                <a:close/>
              </a:path>
            </a:pathLst>
          </a:custGeom>
          <a:solidFill>
            <a:srgbClr val="2B5063"/>
          </a:solidFill>
          <a:ln w="0">
            <a:solidFill>
              <a:srgbClr val="2B5063"/>
            </a:solidFill>
            <a:prstDash val="solid"/>
            <a:round/>
            <a:headEnd/>
            <a:tailEnd/>
          </a:ln>
        </p:spPr>
        <p:txBody>
          <a:bodyPr vert="horz" wrap="square" lIns="91434" tIns="45717" rIns="91434" bIns="45717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rgbClr val="294A5A"/>
              </a:solidFill>
            </a:endParaRPr>
          </a:p>
        </p:txBody>
      </p:sp>
      <p:sp>
        <p:nvSpPr>
          <p:cNvPr id="51" name="Freeform 32"/>
          <p:cNvSpPr>
            <a:spLocks noEditPoints="1"/>
          </p:cNvSpPr>
          <p:nvPr/>
        </p:nvSpPr>
        <p:spPr bwMode="auto">
          <a:xfrm>
            <a:off x="234745654" y="119141876"/>
            <a:ext cx="20859749" cy="15670213"/>
          </a:xfrm>
          <a:custGeom>
            <a:avLst/>
            <a:gdLst>
              <a:gd name="T0" fmla="*/ 5545 w 13140"/>
              <a:gd name="T1" fmla="*/ 0 h 9871"/>
              <a:gd name="T2" fmla="*/ 5545 w 13140"/>
              <a:gd name="T3" fmla="*/ 1224 h 9871"/>
              <a:gd name="T4" fmla="*/ 7052 w 13140"/>
              <a:gd name="T5" fmla="*/ 1224 h 9871"/>
              <a:gd name="T6" fmla="*/ 5878 w 13140"/>
              <a:gd name="T7" fmla="*/ 3896 h 9871"/>
              <a:gd name="T8" fmla="*/ 5878 w 13140"/>
              <a:gd name="T9" fmla="*/ 5121 h 9871"/>
              <a:gd name="T10" fmla="*/ 10312 w 13140"/>
              <a:gd name="T11" fmla="*/ 5121 h 9871"/>
              <a:gd name="T12" fmla="*/ 10312 w 13140"/>
              <a:gd name="T13" fmla="*/ 8708 h 9871"/>
              <a:gd name="T14" fmla="*/ 6162 w 13140"/>
              <a:gd name="T15" fmla="*/ 8708 h 9871"/>
              <a:gd name="T16" fmla="*/ 6669 w 13140"/>
              <a:gd name="T17" fmla="*/ 9871 h 9871"/>
              <a:gd name="T18" fmla="*/ 12955 w 13140"/>
              <a:gd name="T19" fmla="*/ 9871 h 9871"/>
              <a:gd name="T20" fmla="*/ 12955 w 13140"/>
              <a:gd name="T21" fmla="*/ 3896 h 9871"/>
              <a:gd name="T22" fmla="*/ 8879 w 13140"/>
              <a:gd name="T23" fmla="*/ 3896 h 9871"/>
              <a:gd name="T24" fmla="*/ 10003 w 13140"/>
              <a:gd name="T25" fmla="*/ 1224 h 9871"/>
              <a:gd name="T26" fmla="*/ 13140 w 13140"/>
              <a:gd name="T27" fmla="*/ 1224 h 9871"/>
              <a:gd name="T28" fmla="*/ 13140 w 13140"/>
              <a:gd name="T29" fmla="*/ 0 h 9871"/>
              <a:gd name="T30" fmla="*/ 5545 w 13140"/>
              <a:gd name="T31" fmla="*/ 0 h 9871"/>
              <a:gd name="T32" fmla="*/ 3890 w 13140"/>
              <a:gd name="T33" fmla="*/ 8535 h 9871"/>
              <a:gd name="T34" fmla="*/ 3890 w 13140"/>
              <a:gd name="T35" fmla="*/ 1459 h 9871"/>
              <a:gd name="T36" fmla="*/ 5137 w 13140"/>
              <a:gd name="T37" fmla="*/ 1459 h 9871"/>
              <a:gd name="T38" fmla="*/ 5137 w 13140"/>
              <a:gd name="T39" fmla="*/ 247 h 9871"/>
              <a:gd name="T40" fmla="*/ 0 w 13140"/>
              <a:gd name="T41" fmla="*/ 247 h 9871"/>
              <a:gd name="T42" fmla="*/ 0 w 13140"/>
              <a:gd name="T43" fmla="*/ 1459 h 9871"/>
              <a:gd name="T44" fmla="*/ 1247 w 13140"/>
              <a:gd name="T45" fmla="*/ 1459 h 9871"/>
              <a:gd name="T46" fmla="*/ 1247 w 13140"/>
              <a:gd name="T47" fmla="*/ 8535 h 9871"/>
              <a:gd name="T48" fmla="*/ 0 w 13140"/>
              <a:gd name="T49" fmla="*/ 8535 h 9871"/>
              <a:gd name="T50" fmla="*/ 0 w 13140"/>
              <a:gd name="T51" fmla="*/ 9760 h 9871"/>
              <a:gd name="T52" fmla="*/ 5137 w 13140"/>
              <a:gd name="T53" fmla="*/ 9760 h 9871"/>
              <a:gd name="T54" fmla="*/ 5137 w 13140"/>
              <a:gd name="T55" fmla="*/ 8535 h 9871"/>
              <a:gd name="T56" fmla="*/ 3890 w 13140"/>
              <a:gd name="T57" fmla="*/ 8535 h 98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13140" h="9871">
                <a:moveTo>
                  <a:pt x="5545" y="0"/>
                </a:moveTo>
                <a:lnTo>
                  <a:pt x="5545" y="1224"/>
                </a:lnTo>
                <a:lnTo>
                  <a:pt x="7052" y="1224"/>
                </a:lnTo>
                <a:lnTo>
                  <a:pt x="5878" y="3896"/>
                </a:lnTo>
                <a:lnTo>
                  <a:pt x="5878" y="5121"/>
                </a:lnTo>
                <a:lnTo>
                  <a:pt x="10312" y="5121"/>
                </a:lnTo>
                <a:lnTo>
                  <a:pt x="10312" y="8708"/>
                </a:lnTo>
                <a:lnTo>
                  <a:pt x="6162" y="8708"/>
                </a:lnTo>
                <a:lnTo>
                  <a:pt x="6669" y="9871"/>
                </a:lnTo>
                <a:lnTo>
                  <a:pt x="12955" y="9871"/>
                </a:lnTo>
                <a:lnTo>
                  <a:pt x="12955" y="3896"/>
                </a:lnTo>
                <a:lnTo>
                  <a:pt x="8879" y="3896"/>
                </a:lnTo>
                <a:lnTo>
                  <a:pt x="10003" y="1224"/>
                </a:lnTo>
                <a:lnTo>
                  <a:pt x="13140" y="1224"/>
                </a:lnTo>
                <a:lnTo>
                  <a:pt x="13140" y="0"/>
                </a:lnTo>
                <a:lnTo>
                  <a:pt x="5545" y="0"/>
                </a:lnTo>
                <a:close/>
                <a:moveTo>
                  <a:pt x="3890" y="8535"/>
                </a:moveTo>
                <a:lnTo>
                  <a:pt x="3890" y="1459"/>
                </a:lnTo>
                <a:lnTo>
                  <a:pt x="5137" y="1459"/>
                </a:lnTo>
                <a:lnTo>
                  <a:pt x="5137" y="247"/>
                </a:lnTo>
                <a:lnTo>
                  <a:pt x="0" y="247"/>
                </a:lnTo>
                <a:lnTo>
                  <a:pt x="0" y="1459"/>
                </a:lnTo>
                <a:lnTo>
                  <a:pt x="1247" y="1459"/>
                </a:lnTo>
                <a:lnTo>
                  <a:pt x="1247" y="8535"/>
                </a:lnTo>
                <a:lnTo>
                  <a:pt x="0" y="8535"/>
                </a:lnTo>
                <a:lnTo>
                  <a:pt x="0" y="9760"/>
                </a:lnTo>
                <a:lnTo>
                  <a:pt x="5137" y="9760"/>
                </a:lnTo>
                <a:lnTo>
                  <a:pt x="5137" y="8535"/>
                </a:lnTo>
                <a:lnTo>
                  <a:pt x="3890" y="8535"/>
                </a:lnTo>
                <a:close/>
              </a:path>
            </a:pathLst>
          </a:custGeom>
          <a:solidFill>
            <a:srgbClr val="2B5063"/>
          </a:solidFill>
          <a:ln w="0">
            <a:solidFill>
              <a:srgbClr val="2B5063"/>
            </a:solidFill>
            <a:prstDash val="solid"/>
            <a:round/>
            <a:headEnd/>
            <a:tailEnd/>
          </a:ln>
        </p:spPr>
        <p:txBody>
          <a:bodyPr vert="horz" wrap="square" lIns="91434" tIns="45717" rIns="91434" bIns="45717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rgbClr val="294A5A"/>
              </a:solidFill>
            </a:endParaRPr>
          </a:p>
        </p:txBody>
      </p:sp>
      <p:sp>
        <p:nvSpPr>
          <p:cNvPr id="34" name="Rectangle 6"/>
          <p:cNvSpPr>
            <a:spLocks noChangeArrowheads="1"/>
          </p:cNvSpPr>
          <p:nvPr/>
        </p:nvSpPr>
        <p:spPr bwMode="auto">
          <a:xfrm>
            <a:off x="764388" y="5508063"/>
            <a:ext cx="2835078" cy="8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34" tIns="45717" rIns="91434" bIns="45717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rgbClr val="294A5A"/>
              </a:solidFill>
            </a:endParaRPr>
          </a:p>
        </p:txBody>
      </p:sp>
      <p:sp>
        <p:nvSpPr>
          <p:cNvPr id="35" name="Rectangle 7"/>
          <p:cNvSpPr>
            <a:spLocks noChangeArrowheads="1"/>
          </p:cNvSpPr>
          <p:nvPr/>
        </p:nvSpPr>
        <p:spPr bwMode="auto">
          <a:xfrm>
            <a:off x="2031101" y="5508063"/>
            <a:ext cx="2831571" cy="815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34" tIns="45717" rIns="91434" bIns="45717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rgbClr val="294A5A"/>
              </a:solidFill>
            </a:endParaRPr>
          </a:p>
        </p:txBody>
      </p:sp>
      <p:sp>
        <p:nvSpPr>
          <p:cNvPr id="36" name="Rectangle 8"/>
          <p:cNvSpPr>
            <a:spLocks noChangeArrowheads="1"/>
          </p:cNvSpPr>
          <p:nvPr/>
        </p:nvSpPr>
        <p:spPr bwMode="auto">
          <a:xfrm>
            <a:off x="3296244" y="5508063"/>
            <a:ext cx="2835078" cy="815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vert="horz" wrap="square" lIns="91434" tIns="45717" rIns="91434" bIns="45717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rgbClr val="294A5A"/>
              </a:solidFill>
            </a:endParaRPr>
          </a:p>
        </p:txBody>
      </p:sp>
      <p:sp>
        <p:nvSpPr>
          <p:cNvPr id="37" name="Rectangle 9"/>
          <p:cNvSpPr>
            <a:spLocks noChangeArrowheads="1"/>
          </p:cNvSpPr>
          <p:nvPr/>
        </p:nvSpPr>
        <p:spPr bwMode="auto">
          <a:xfrm>
            <a:off x="4562955" y="5508063"/>
            <a:ext cx="2039483" cy="8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vert="horz" wrap="square" lIns="91434" tIns="45717" rIns="91434" bIns="45717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rgbClr val="294A5A"/>
              </a:solidFill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9410750" y="513104"/>
            <a:ext cx="473877" cy="484825"/>
            <a:chOff x="702608" y="-1899592"/>
            <a:chExt cx="1054013" cy="1078364"/>
          </a:xfrm>
        </p:grpSpPr>
        <p:sp>
          <p:nvSpPr>
            <p:cNvPr id="7" name="Oval 5"/>
            <p:cNvSpPr>
              <a:spLocks noChangeArrowheads="1"/>
            </p:cNvSpPr>
            <p:nvPr/>
          </p:nvSpPr>
          <p:spPr bwMode="auto">
            <a:xfrm>
              <a:off x="702608" y="-1899592"/>
              <a:ext cx="1054013" cy="1078364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294A5A"/>
                </a:solidFill>
              </a:endParaRPr>
            </a:p>
          </p:txBody>
        </p:sp>
        <p:sp>
          <p:nvSpPr>
            <p:cNvPr id="11" name="Freeform 9"/>
            <p:cNvSpPr>
              <a:spLocks noEditPoints="1"/>
            </p:cNvSpPr>
            <p:nvPr/>
          </p:nvSpPr>
          <p:spPr bwMode="auto">
            <a:xfrm>
              <a:off x="904366" y="-1555211"/>
              <a:ext cx="650496" cy="445260"/>
            </a:xfrm>
            <a:custGeom>
              <a:avLst/>
              <a:gdLst>
                <a:gd name="T0" fmla="*/ 380 w 394"/>
                <a:gd name="T1" fmla="*/ 19 h 263"/>
                <a:gd name="T2" fmla="*/ 380 w 394"/>
                <a:gd name="T3" fmla="*/ 216 h 263"/>
                <a:gd name="T4" fmla="*/ 374 w 394"/>
                <a:gd name="T5" fmla="*/ 216 h 263"/>
                <a:gd name="T6" fmla="*/ 362 w 394"/>
                <a:gd name="T7" fmla="*/ 215 h 263"/>
                <a:gd name="T8" fmla="*/ 199 w 394"/>
                <a:gd name="T9" fmla="*/ 256 h 263"/>
                <a:gd name="T10" fmla="*/ 197 w 394"/>
                <a:gd name="T11" fmla="*/ 257 h 263"/>
                <a:gd name="T12" fmla="*/ 195 w 394"/>
                <a:gd name="T13" fmla="*/ 256 h 263"/>
                <a:gd name="T14" fmla="*/ 33 w 394"/>
                <a:gd name="T15" fmla="*/ 215 h 263"/>
                <a:gd name="T16" fmla="*/ 20 w 394"/>
                <a:gd name="T17" fmla="*/ 216 h 263"/>
                <a:gd name="T18" fmla="*/ 14 w 394"/>
                <a:gd name="T19" fmla="*/ 216 h 263"/>
                <a:gd name="T20" fmla="*/ 14 w 394"/>
                <a:gd name="T21" fmla="*/ 19 h 263"/>
                <a:gd name="T22" fmla="*/ 0 w 394"/>
                <a:gd name="T23" fmla="*/ 19 h 263"/>
                <a:gd name="T24" fmla="*/ 0 w 394"/>
                <a:gd name="T25" fmla="*/ 223 h 263"/>
                <a:gd name="T26" fmla="*/ 197 w 394"/>
                <a:gd name="T27" fmla="*/ 263 h 263"/>
                <a:gd name="T28" fmla="*/ 394 w 394"/>
                <a:gd name="T29" fmla="*/ 223 h 263"/>
                <a:gd name="T30" fmla="*/ 394 w 394"/>
                <a:gd name="T31" fmla="*/ 19 h 263"/>
                <a:gd name="T32" fmla="*/ 380 w 394"/>
                <a:gd name="T33" fmla="*/ 19 h 263"/>
                <a:gd name="T34" fmla="*/ 191 w 394"/>
                <a:gd name="T35" fmla="*/ 223 h 263"/>
                <a:gd name="T36" fmla="*/ 191 w 394"/>
                <a:gd name="T37" fmla="*/ 44 h 263"/>
                <a:gd name="T38" fmla="*/ 54 w 394"/>
                <a:gd name="T39" fmla="*/ 2 h 263"/>
                <a:gd name="T40" fmla="*/ 54 w 394"/>
                <a:gd name="T41" fmla="*/ 188 h 263"/>
                <a:gd name="T42" fmla="*/ 59 w 394"/>
                <a:gd name="T43" fmla="*/ 188 h 263"/>
                <a:gd name="T44" fmla="*/ 191 w 394"/>
                <a:gd name="T45" fmla="*/ 223 h 263"/>
                <a:gd name="T46" fmla="*/ 340 w 394"/>
                <a:gd name="T47" fmla="*/ 188 h 263"/>
                <a:gd name="T48" fmla="*/ 340 w 394"/>
                <a:gd name="T49" fmla="*/ 2 h 263"/>
                <a:gd name="T50" fmla="*/ 204 w 394"/>
                <a:gd name="T51" fmla="*/ 44 h 263"/>
                <a:gd name="T52" fmla="*/ 204 w 394"/>
                <a:gd name="T53" fmla="*/ 223 h 263"/>
                <a:gd name="T54" fmla="*/ 335 w 394"/>
                <a:gd name="T55" fmla="*/ 188 h 263"/>
                <a:gd name="T56" fmla="*/ 340 w 394"/>
                <a:gd name="T57" fmla="*/ 188 h 263"/>
                <a:gd name="T58" fmla="*/ 197 w 394"/>
                <a:gd name="T59" fmla="*/ 252 h 263"/>
                <a:gd name="T60" fmla="*/ 371 w 394"/>
                <a:gd name="T61" fmla="*/ 211 h 263"/>
                <a:gd name="T62" fmla="*/ 371 w 394"/>
                <a:gd name="T63" fmla="*/ 4 h 263"/>
                <a:gd name="T64" fmla="*/ 350 w 394"/>
                <a:gd name="T65" fmla="*/ 4 h 263"/>
                <a:gd name="T66" fmla="*/ 350 w 394"/>
                <a:gd name="T67" fmla="*/ 198 h 263"/>
                <a:gd name="T68" fmla="*/ 344 w 394"/>
                <a:gd name="T69" fmla="*/ 197 h 263"/>
                <a:gd name="T70" fmla="*/ 334 w 394"/>
                <a:gd name="T71" fmla="*/ 197 h 263"/>
                <a:gd name="T72" fmla="*/ 201 w 394"/>
                <a:gd name="T73" fmla="*/ 235 h 263"/>
                <a:gd name="T74" fmla="*/ 197 w 394"/>
                <a:gd name="T75" fmla="*/ 237 h 263"/>
                <a:gd name="T76" fmla="*/ 194 w 394"/>
                <a:gd name="T77" fmla="*/ 235 h 263"/>
                <a:gd name="T78" fmla="*/ 60 w 394"/>
                <a:gd name="T79" fmla="*/ 197 h 263"/>
                <a:gd name="T80" fmla="*/ 50 w 394"/>
                <a:gd name="T81" fmla="*/ 197 h 263"/>
                <a:gd name="T82" fmla="*/ 45 w 394"/>
                <a:gd name="T83" fmla="*/ 198 h 263"/>
                <a:gd name="T84" fmla="*/ 45 w 394"/>
                <a:gd name="T85" fmla="*/ 4 h 263"/>
                <a:gd name="T86" fmla="*/ 24 w 394"/>
                <a:gd name="T87" fmla="*/ 4 h 263"/>
                <a:gd name="T88" fmla="*/ 24 w 394"/>
                <a:gd name="T89" fmla="*/ 211 h 263"/>
                <a:gd name="T90" fmla="*/ 197 w 394"/>
                <a:gd name="T91" fmla="*/ 252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94" h="263">
                  <a:moveTo>
                    <a:pt x="380" y="19"/>
                  </a:moveTo>
                  <a:lnTo>
                    <a:pt x="380" y="216"/>
                  </a:lnTo>
                  <a:lnTo>
                    <a:pt x="374" y="216"/>
                  </a:lnTo>
                  <a:cubicBezTo>
                    <a:pt x="370" y="215"/>
                    <a:pt x="366" y="215"/>
                    <a:pt x="362" y="215"/>
                  </a:cubicBezTo>
                  <a:cubicBezTo>
                    <a:pt x="307" y="215"/>
                    <a:pt x="250" y="230"/>
                    <a:pt x="199" y="256"/>
                  </a:cubicBezTo>
                  <a:lnTo>
                    <a:pt x="197" y="257"/>
                  </a:lnTo>
                  <a:lnTo>
                    <a:pt x="195" y="256"/>
                  </a:lnTo>
                  <a:cubicBezTo>
                    <a:pt x="145" y="230"/>
                    <a:pt x="87" y="215"/>
                    <a:pt x="33" y="215"/>
                  </a:cubicBezTo>
                  <a:cubicBezTo>
                    <a:pt x="28" y="215"/>
                    <a:pt x="24" y="215"/>
                    <a:pt x="20" y="216"/>
                  </a:cubicBezTo>
                  <a:lnTo>
                    <a:pt x="14" y="216"/>
                  </a:lnTo>
                  <a:lnTo>
                    <a:pt x="14" y="19"/>
                  </a:lnTo>
                  <a:cubicBezTo>
                    <a:pt x="10" y="19"/>
                    <a:pt x="5" y="19"/>
                    <a:pt x="0" y="19"/>
                  </a:cubicBezTo>
                  <a:lnTo>
                    <a:pt x="0" y="223"/>
                  </a:lnTo>
                  <a:cubicBezTo>
                    <a:pt x="66" y="222"/>
                    <a:pt x="136" y="236"/>
                    <a:pt x="197" y="263"/>
                  </a:cubicBezTo>
                  <a:cubicBezTo>
                    <a:pt x="259" y="236"/>
                    <a:pt x="328" y="222"/>
                    <a:pt x="394" y="223"/>
                  </a:cubicBezTo>
                  <a:lnTo>
                    <a:pt x="394" y="19"/>
                  </a:lnTo>
                  <a:cubicBezTo>
                    <a:pt x="389" y="19"/>
                    <a:pt x="385" y="19"/>
                    <a:pt x="380" y="19"/>
                  </a:cubicBezTo>
                  <a:close/>
                  <a:moveTo>
                    <a:pt x="191" y="223"/>
                  </a:moveTo>
                  <a:lnTo>
                    <a:pt x="191" y="44"/>
                  </a:lnTo>
                  <a:cubicBezTo>
                    <a:pt x="148" y="16"/>
                    <a:pt x="100" y="0"/>
                    <a:pt x="54" y="2"/>
                  </a:cubicBezTo>
                  <a:lnTo>
                    <a:pt x="54" y="188"/>
                  </a:lnTo>
                  <a:cubicBezTo>
                    <a:pt x="56" y="188"/>
                    <a:pt x="58" y="188"/>
                    <a:pt x="59" y="188"/>
                  </a:cubicBezTo>
                  <a:cubicBezTo>
                    <a:pt x="103" y="188"/>
                    <a:pt x="150" y="200"/>
                    <a:pt x="191" y="223"/>
                  </a:cubicBezTo>
                  <a:close/>
                  <a:moveTo>
                    <a:pt x="340" y="188"/>
                  </a:moveTo>
                  <a:lnTo>
                    <a:pt x="340" y="2"/>
                  </a:lnTo>
                  <a:cubicBezTo>
                    <a:pt x="295" y="0"/>
                    <a:pt x="246" y="16"/>
                    <a:pt x="204" y="44"/>
                  </a:cubicBezTo>
                  <a:lnTo>
                    <a:pt x="204" y="223"/>
                  </a:lnTo>
                  <a:cubicBezTo>
                    <a:pt x="245" y="200"/>
                    <a:pt x="291" y="188"/>
                    <a:pt x="335" y="188"/>
                  </a:cubicBezTo>
                  <a:cubicBezTo>
                    <a:pt x="337" y="188"/>
                    <a:pt x="339" y="188"/>
                    <a:pt x="340" y="188"/>
                  </a:cubicBezTo>
                  <a:close/>
                  <a:moveTo>
                    <a:pt x="197" y="252"/>
                  </a:moveTo>
                  <a:cubicBezTo>
                    <a:pt x="253" y="222"/>
                    <a:pt x="315" y="209"/>
                    <a:pt x="371" y="211"/>
                  </a:cubicBezTo>
                  <a:lnTo>
                    <a:pt x="371" y="4"/>
                  </a:lnTo>
                  <a:cubicBezTo>
                    <a:pt x="364" y="4"/>
                    <a:pt x="357" y="4"/>
                    <a:pt x="350" y="4"/>
                  </a:cubicBezTo>
                  <a:lnTo>
                    <a:pt x="350" y="198"/>
                  </a:lnTo>
                  <a:lnTo>
                    <a:pt x="344" y="197"/>
                  </a:lnTo>
                  <a:cubicBezTo>
                    <a:pt x="341" y="197"/>
                    <a:pt x="337" y="197"/>
                    <a:pt x="334" y="197"/>
                  </a:cubicBezTo>
                  <a:cubicBezTo>
                    <a:pt x="289" y="197"/>
                    <a:pt x="242" y="211"/>
                    <a:pt x="201" y="235"/>
                  </a:cubicBezTo>
                  <a:lnTo>
                    <a:pt x="197" y="237"/>
                  </a:lnTo>
                  <a:lnTo>
                    <a:pt x="194" y="235"/>
                  </a:lnTo>
                  <a:cubicBezTo>
                    <a:pt x="153" y="211"/>
                    <a:pt x="105" y="197"/>
                    <a:pt x="60" y="197"/>
                  </a:cubicBezTo>
                  <a:cubicBezTo>
                    <a:pt x="57" y="197"/>
                    <a:pt x="54" y="197"/>
                    <a:pt x="50" y="197"/>
                  </a:cubicBezTo>
                  <a:lnTo>
                    <a:pt x="45" y="198"/>
                  </a:lnTo>
                  <a:lnTo>
                    <a:pt x="45" y="4"/>
                  </a:lnTo>
                  <a:cubicBezTo>
                    <a:pt x="38" y="4"/>
                    <a:pt x="31" y="4"/>
                    <a:pt x="24" y="4"/>
                  </a:cubicBezTo>
                  <a:lnTo>
                    <a:pt x="24" y="211"/>
                  </a:lnTo>
                  <a:cubicBezTo>
                    <a:pt x="79" y="209"/>
                    <a:pt x="142" y="222"/>
                    <a:pt x="197" y="25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294A5A"/>
                </a:solidFill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10015962" y="513104"/>
            <a:ext cx="472312" cy="484825"/>
            <a:chOff x="2014036" y="-1899592"/>
            <a:chExt cx="1050534" cy="1078364"/>
          </a:xfrm>
        </p:grpSpPr>
        <p:sp>
          <p:nvSpPr>
            <p:cNvPr id="8" name="Oval 6"/>
            <p:cNvSpPr>
              <a:spLocks noChangeArrowheads="1"/>
            </p:cNvSpPr>
            <p:nvPr/>
          </p:nvSpPr>
          <p:spPr bwMode="auto">
            <a:xfrm>
              <a:off x="2014036" y="-1899592"/>
              <a:ext cx="1050534" cy="107836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294A5A"/>
                </a:solidFill>
              </a:endParaRPr>
            </a:p>
          </p:txBody>
        </p:sp>
        <p:sp>
          <p:nvSpPr>
            <p:cNvPr id="12" name="Freeform 10"/>
            <p:cNvSpPr>
              <a:spLocks noEditPoints="1"/>
            </p:cNvSpPr>
            <p:nvPr/>
          </p:nvSpPr>
          <p:spPr bwMode="auto">
            <a:xfrm>
              <a:off x="2313195" y="-1670005"/>
              <a:ext cx="553096" cy="640061"/>
            </a:xfrm>
            <a:custGeom>
              <a:avLst/>
              <a:gdLst>
                <a:gd name="T0" fmla="*/ 214 w 336"/>
                <a:gd name="T1" fmla="*/ 48 h 380"/>
                <a:gd name="T2" fmla="*/ 167 w 336"/>
                <a:gd name="T3" fmla="*/ 95 h 380"/>
                <a:gd name="T4" fmla="*/ 119 w 336"/>
                <a:gd name="T5" fmla="*/ 95 h 380"/>
                <a:gd name="T6" fmla="*/ 72 w 336"/>
                <a:gd name="T7" fmla="*/ 48 h 380"/>
                <a:gd name="T8" fmla="*/ 119 w 336"/>
                <a:gd name="T9" fmla="*/ 0 h 380"/>
                <a:gd name="T10" fmla="*/ 167 w 336"/>
                <a:gd name="T11" fmla="*/ 0 h 380"/>
                <a:gd name="T12" fmla="*/ 214 w 336"/>
                <a:gd name="T13" fmla="*/ 48 h 380"/>
                <a:gd name="T14" fmla="*/ 237 w 336"/>
                <a:gd name="T15" fmla="*/ 48 h 380"/>
                <a:gd name="T16" fmla="*/ 238 w 336"/>
                <a:gd name="T17" fmla="*/ 59 h 380"/>
                <a:gd name="T18" fmla="*/ 179 w 336"/>
                <a:gd name="T19" fmla="*/ 118 h 380"/>
                <a:gd name="T20" fmla="*/ 107 w 336"/>
                <a:gd name="T21" fmla="*/ 118 h 380"/>
                <a:gd name="T22" fmla="*/ 48 w 336"/>
                <a:gd name="T23" fmla="*/ 59 h 380"/>
                <a:gd name="T24" fmla="*/ 49 w 336"/>
                <a:gd name="T25" fmla="*/ 48 h 380"/>
                <a:gd name="T26" fmla="*/ 0 w 336"/>
                <a:gd name="T27" fmla="*/ 106 h 380"/>
                <a:gd name="T28" fmla="*/ 0 w 336"/>
                <a:gd name="T29" fmla="*/ 320 h 380"/>
                <a:gd name="T30" fmla="*/ 60 w 336"/>
                <a:gd name="T31" fmla="*/ 380 h 380"/>
                <a:gd name="T32" fmla="*/ 218 w 336"/>
                <a:gd name="T33" fmla="*/ 380 h 380"/>
                <a:gd name="T34" fmla="*/ 153 w 336"/>
                <a:gd name="T35" fmla="*/ 282 h 380"/>
                <a:gd name="T36" fmla="*/ 260 w 336"/>
                <a:gd name="T37" fmla="*/ 176 h 380"/>
                <a:gd name="T38" fmla="*/ 286 w 336"/>
                <a:gd name="T39" fmla="*/ 179 h 380"/>
                <a:gd name="T40" fmla="*/ 286 w 336"/>
                <a:gd name="T41" fmla="*/ 106 h 380"/>
                <a:gd name="T42" fmla="*/ 237 w 336"/>
                <a:gd name="T43" fmla="*/ 48 h 380"/>
                <a:gd name="T44" fmla="*/ 134 w 336"/>
                <a:gd name="T45" fmla="*/ 238 h 380"/>
                <a:gd name="T46" fmla="*/ 134 w 336"/>
                <a:gd name="T47" fmla="*/ 238 h 380"/>
                <a:gd name="T48" fmla="*/ 60 w 336"/>
                <a:gd name="T49" fmla="*/ 238 h 380"/>
                <a:gd name="T50" fmla="*/ 48 w 336"/>
                <a:gd name="T51" fmla="*/ 226 h 380"/>
                <a:gd name="T52" fmla="*/ 60 w 336"/>
                <a:gd name="T53" fmla="*/ 214 h 380"/>
                <a:gd name="T54" fmla="*/ 134 w 336"/>
                <a:gd name="T55" fmla="*/ 214 h 380"/>
                <a:gd name="T56" fmla="*/ 146 w 336"/>
                <a:gd name="T57" fmla="*/ 226 h 380"/>
                <a:gd name="T58" fmla="*/ 134 w 336"/>
                <a:gd name="T59" fmla="*/ 238 h 380"/>
                <a:gd name="T60" fmla="*/ 158 w 336"/>
                <a:gd name="T61" fmla="*/ 190 h 380"/>
                <a:gd name="T62" fmla="*/ 158 w 336"/>
                <a:gd name="T63" fmla="*/ 190 h 380"/>
                <a:gd name="T64" fmla="*/ 60 w 336"/>
                <a:gd name="T65" fmla="*/ 190 h 380"/>
                <a:gd name="T66" fmla="*/ 48 w 336"/>
                <a:gd name="T67" fmla="*/ 178 h 380"/>
                <a:gd name="T68" fmla="*/ 60 w 336"/>
                <a:gd name="T69" fmla="*/ 167 h 380"/>
                <a:gd name="T70" fmla="*/ 158 w 336"/>
                <a:gd name="T71" fmla="*/ 167 h 380"/>
                <a:gd name="T72" fmla="*/ 170 w 336"/>
                <a:gd name="T73" fmla="*/ 178 h 380"/>
                <a:gd name="T74" fmla="*/ 158 w 336"/>
                <a:gd name="T75" fmla="*/ 190 h 380"/>
                <a:gd name="T76" fmla="*/ 279 w 336"/>
                <a:gd name="T77" fmla="*/ 208 h 380"/>
                <a:gd name="T78" fmla="*/ 260 w 336"/>
                <a:gd name="T79" fmla="*/ 206 h 380"/>
                <a:gd name="T80" fmla="*/ 184 w 336"/>
                <a:gd name="T81" fmla="*/ 281 h 380"/>
                <a:gd name="T82" fmla="*/ 244 w 336"/>
                <a:gd name="T83" fmla="*/ 356 h 380"/>
                <a:gd name="T84" fmla="*/ 260 w 336"/>
                <a:gd name="T85" fmla="*/ 357 h 380"/>
                <a:gd name="T86" fmla="*/ 336 w 336"/>
                <a:gd name="T87" fmla="*/ 281 h 380"/>
                <a:gd name="T88" fmla="*/ 279 w 336"/>
                <a:gd name="T89" fmla="*/ 208 h 380"/>
                <a:gd name="T90" fmla="*/ 303 w 336"/>
                <a:gd name="T91" fmla="*/ 271 h 380"/>
                <a:gd name="T92" fmla="*/ 303 w 336"/>
                <a:gd name="T93" fmla="*/ 271 h 380"/>
                <a:gd name="T94" fmla="*/ 279 w 336"/>
                <a:gd name="T95" fmla="*/ 295 h 380"/>
                <a:gd name="T96" fmla="*/ 260 w 336"/>
                <a:gd name="T97" fmla="*/ 314 h 380"/>
                <a:gd name="T98" fmla="*/ 239 w 336"/>
                <a:gd name="T99" fmla="*/ 314 h 380"/>
                <a:gd name="T100" fmla="*/ 217 w 336"/>
                <a:gd name="T101" fmla="*/ 292 h 380"/>
                <a:gd name="T102" fmla="*/ 217 w 336"/>
                <a:gd name="T103" fmla="*/ 271 h 380"/>
                <a:gd name="T104" fmla="*/ 239 w 336"/>
                <a:gd name="T105" fmla="*/ 271 h 380"/>
                <a:gd name="T106" fmla="*/ 250 w 336"/>
                <a:gd name="T107" fmla="*/ 281 h 380"/>
                <a:gd name="T108" fmla="*/ 279 w 336"/>
                <a:gd name="T109" fmla="*/ 252 h 380"/>
                <a:gd name="T110" fmla="*/ 282 w 336"/>
                <a:gd name="T111" fmla="*/ 249 h 380"/>
                <a:gd name="T112" fmla="*/ 303 w 336"/>
                <a:gd name="T113" fmla="*/ 249 h 380"/>
                <a:gd name="T114" fmla="*/ 303 w 336"/>
                <a:gd name="T115" fmla="*/ 271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36" h="380">
                  <a:moveTo>
                    <a:pt x="214" y="48"/>
                  </a:moveTo>
                  <a:cubicBezTo>
                    <a:pt x="214" y="74"/>
                    <a:pt x="193" y="95"/>
                    <a:pt x="167" y="95"/>
                  </a:cubicBezTo>
                  <a:lnTo>
                    <a:pt x="119" y="95"/>
                  </a:lnTo>
                  <a:cubicBezTo>
                    <a:pt x="93" y="95"/>
                    <a:pt x="72" y="74"/>
                    <a:pt x="72" y="48"/>
                  </a:cubicBezTo>
                  <a:cubicBezTo>
                    <a:pt x="72" y="21"/>
                    <a:pt x="93" y="0"/>
                    <a:pt x="119" y="0"/>
                  </a:cubicBezTo>
                  <a:lnTo>
                    <a:pt x="167" y="0"/>
                  </a:lnTo>
                  <a:cubicBezTo>
                    <a:pt x="193" y="0"/>
                    <a:pt x="214" y="21"/>
                    <a:pt x="214" y="48"/>
                  </a:cubicBezTo>
                  <a:close/>
                  <a:moveTo>
                    <a:pt x="237" y="48"/>
                  </a:moveTo>
                  <a:cubicBezTo>
                    <a:pt x="238" y="51"/>
                    <a:pt x="238" y="55"/>
                    <a:pt x="238" y="59"/>
                  </a:cubicBezTo>
                  <a:cubicBezTo>
                    <a:pt x="238" y="91"/>
                    <a:pt x="211" y="118"/>
                    <a:pt x="179" y="118"/>
                  </a:cubicBezTo>
                  <a:lnTo>
                    <a:pt x="107" y="118"/>
                  </a:lnTo>
                  <a:cubicBezTo>
                    <a:pt x="74" y="118"/>
                    <a:pt x="48" y="91"/>
                    <a:pt x="48" y="59"/>
                  </a:cubicBezTo>
                  <a:cubicBezTo>
                    <a:pt x="48" y="55"/>
                    <a:pt x="48" y="51"/>
                    <a:pt x="49" y="48"/>
                  </a:cubicBezTo>
                  <a:cubicBezTo>
                    <a:pt x="21" y="53"/>
                    <a:pt x="0" y="77"/>
                    <a:pt x="0" y="106"/>
                  </a:cubicBezTo>
                  <a:lnTo>
                    <a:pt x="0" y="320"/>
                  </a:lnTo>
                  <a:cubicBezTo>
                    <a:pt x="0" y="353"/>
                    <a:pt x="27" y="380"/>
                    <a:pt x="60" y="380"/>
                  </a:cubicBezTo>
                  <a:lnTo>
                    <a:pt x="218" y="380"/>
                  </a:lnTo>
                  <a:cubicBezTo>
                    <a:pt x="180" y="363"/>
                    <a:pt x="153" y="326"/>
                    <a:pt x="153" y="282"/>
                  </a:cubicBezTo>
                  <a:cubicBezTo>
                    <a:pt x="153" y="223"/>
                    <a:pt x="201" y="176"/>
                    <a:pt x="260" y="176"/>
                  </a:cubicBezTo>
                  <a:cubicBezTo>
                    <a:pt x="269" y="176"/>
                    <a:pt x="277" y="177"/>
                    <a:pt x="286" y="179"/>
                  </a:cubicBezTo>
                  <a:lnTo>
                    <a:pt x="286" y="106"/>
                  </a:lnTo>
                  <a:cubicBezTo>
                    <a:pt x="286" y="77"/>
                    <a:pt x="265" y="53"/>
                    <a:pt x="237" y="48"/>
                  </a:cubicBezTo>
                  <a:close/>
                  <a:moveTo>
                    <a:pt x="134" y="238"/>
                  </a:moveTo>
                  <a:lnTo>
                    <a:pt x="134" y="238"/>
                  </a:lnTo>
                  <a:lnTo>
                    <a:pt x="60" y="238"/>
                  </a:lnTo>
                  <a:cubicBezTo>
                    <a:pt x="53" y="238"/>
                    <a:pt x="48" y="233"/>
                    <a:pt x="48" y="226"/>
                  </a:cubicBezTo>
                  <a:cubicBezTo>
                    <a:pt x="48" y="219"/>
                    <a:pt x="53" y="214"/>
                    <a:pt x="60" y="214"/>
                  </a:cubicBezTo>
                  <a:lnTo>
                    <a:pt x="134" y="214"/>
                  </a:lnTo>
                  <a:cubicBezTo>
                    <a:pt x="141" y="214"/>
                    <a:pt x="146" y="219"/>
                    <a:pt x="146" y="226"/>
                  </a:cubicBezTo>
                  <a:cubicBezTo>
                    <a:pt x="146" y="233"/>
                    <a:pt x="141" y="238"/>
                    <a:pt x="134" y="238"/>
                  </a:cubicBezTo>
                  <a:close/>
                  <a:moveTo>
                    <a:pt x="158" y="190"/>
                  </a:moveTo>
                  <a:lnTo>
                    <a:pt x="158" y="190"/>
                  </a:lnTo>
                  <a:lnTo>
                    <a:pt x="60" y="190"/>
                  </a:lnTo>
                  <a:cubicBezTo>
                    <a:pt x="53" y="190"/>
                    <a:pt x="48" y="185"/>
                    <a:pt x="48" y="178"/>
                  </a:cubicBezTo>
                  <a:cubicBezTo>
                    <a:pt x="48" y="172"/>
                    <a:pt x="53" y="167"/>
                    <a:pt x="60" y="167"/>
                  </a:cubicBezTo>
                  <a:lnTo>
                    <a:pt x="158" y="167"/>
                  </a:lnTo>
                  <a:cubicBezTo>
                    <a:pt x="164" y="167"/>
                    <a:pt x="170" y="172"/>
                    <a:pt x="170" y="178"/>
                  </a:cubicBezTo>
                  <a:cubicBezTo>
                    <a:pt x="170" y="185"/>
                    <a:pt x="164" y="190"/>
                    <a:pt x="158" y="190"/>
                  </a:cubicBezTo>
                  <a:close/>
                  <a:moveTo>
                    <a:pt x="279" y="208"/>
                  </a:moveTo>
                  <a:cubicBezTo>
                    <a:pt x="273" y="207"/>
                    <a:pt x="267" y="206"/>
                    <a:pt x="260" y="206"/>
                  </a:cubicBezTo>
                  <a:cubicBezTo>
                    <a:pt x="218" y="206"/>
                    <a:pt x="184" y="240"/>
                    <a:pt x="184" y="281"/>
                  </a:cubicBezTo>
                  <a:cubicBezTo>
                    <a:pt x="184" y="318"/>
                    <a:pt x="210" y="348"/>
                    <a:pt x="244" y="356"/>
                  </a:cubicBezTo>
                  <a:cubicBezTo>
                    <a:pt x="249" y="357"/>
                    <a:pt x="255" y="357"/>
                    <a:pt x="260" y="357"/>
                  </a:cubicBezTo>
                  <a:cubicBezTo>
                    <a:pt x="302" y="357"/>
                    <a:pt x="336" y="323"/>
                    <a:pt x="336" y="281"/>
                  </a:cubicBezTo>
                  <a:cubicBezTo>
                    <a:pt x="336" y="246"/>
                    <a:pt x="312" y="216"/>
                    <a:pt x="279" y="208"/>
                  </a:cubicBezTo>
                  <a:close/>
                  <a:moveTo>
                    <a:pt x="303" y="271"/>
                  </a:moveTo>
                  <a:lnTo>
                    <a:pt x="303" y="271"/>
                  </a:lnTo>
                  <a:lnTo>
                    <a:pt x="279" y="295"/>
                  </a:lnTo>
                  <a:lnTo>
                    <a:pt x="260" y="314"/>
                  </a:lnTo>
                  <a:cubicBezTo>
                    <a:pt x="254" y="320"/>
                    <a:pt x="245" y="320"/>
                    <a:pt x="239" y="314"/>
                  </a:cubicBezTo>
                  <a:lnTo>
                    <a:pt x="217" y="292"/>
                  </a:lnTo>
                  <a:cubicBezTo>
                    <a:pt x="211" y="286"/>
                    <a:pt x="211" y="277"/>
                    <a:pt x="217" y="271"/>
                  </a:cubicBezTo>
                  <a:cubicBezTo>
                    <a:pt x="223" y="265"/>
                    <a:pt x="233" y="265"/>
                    <a:pt x="239" y="271"/>
                  </a:cubicBezTo>
                  <a:lnTo>
                    <a:pt x="250" y="281"/>
                  </a:lnTo>
                  <a:lnTo>
                    <a:pt x="279" y="252"/>
                  </a:lnTo>
                  <a:lnTo>
                    <a:pt x="282" y="249"/>
                  </a:lnTo>
                  <a:cubicBezTo>
                    <a:pt x="288" y="243"/>
                    <a:pt x="297" y="243"/>
                    <a:pt x="303" y="249"/>
                  </a:cubicBezTo>
                  <a:cubicBezTo>
                    <a:pt x="309" y="255"/>
                    <a:pt x="309" y="265"/>
                    <a:pt x="303" y="27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294A5A"/>
                </a:solidFill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10619610" y="513104"/>
            <a:ext cx="472312" cy="484825"/>
            <a:chOff x="3252414" y="-1899592"/>
            <a:chExt cx="1050534" cy="1078364"/>
          </a:xfrm>
        </p:grpSpPr>
        <p:sp>
          <p:nvSpPr>
            <p:cNvPr id="9" name="Oval 7"/>
            <p:cNvSpPr>
              <a:spLocks noChangeArrowheads="1"/>
            </p:cNvSpPr>
            <p:nvPr/>
          </p:nvSpPr>
          <p:spPr bwMode="auto">
            <a:xfrm>
              <a:off x="3252414" y="-1899592"/>
              <a:ext cx="1050534" cy="1078364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294A5A"/>
                </a:solidFill>
              </a:endParaRPr>
            </a:p>
          </p:txBody>
        </p:sp>
        <p:sp>
          <p:nvSpPr>
            <p:cNvPr id="13" name="Freeform 11"/>
            <p:cNvSpPr>
              <a:spLocks noEditPoints="1"/>
            </p:cNvSpPr>
            <p:nvPr/>
          </p:nvSpPr>
          <p:spPr bwMode="auto">
            <a:xfrm>
              <a:off x="3450694" y="-1683919"/>
              <a:ext cx="594839" cy="647018"/>
            </a:xfrm>
            <a:custGeom>
              <a:avLst/>
              <a:gdLst>
                <a:gd name="T0" fmla="*/ 136 w 360"/>
                <a:gd name="T1" fmla="*/ 238 h 383"/>
                <a:gd name="T2" fmla="*/ 130 w 360"/>
                <a:gd name="T3" fmla="*/ 217 h 383"/>
                <a:gd name="T4" fmla="*/ 157 w 360"/>
                <a:gd name="T5" fmla="*/ 104 h 383"/>
                <a:gd name="T6" fmla="*/ 187 w 360"/>
                <a:gd name="T7" fmla="*/ 195 h 383"/>
                <a:gd name="T8" fmla="*/ 223 w 360"/>
                <a:gd name="T9" fmla="*/ 90 h 383"/>
                <a:gd name="T10" fmla="*/ 142 w 360"/>
                <a:gd name="T11" fmla="*/ 179 h 383"/>
                <a:gd name="T12" fmla="*/ 136 w 360"/>
                <a:gd name="T13" fmla="*/ 191 h 383"/>
                <a:gd name="T14" fmla="*/ 185 w 360"/>
                <a:gd name="T15" fmla="*/ 220 h 383"/>
                <a:gd name="T16" fmla="*/ 237 w 360"/>
                <a:gd name="T17" fmla="*/ 76 h 383"/>
                <a:gd name="T18" fmla="*/ 240 w 360"/>
                <a:gd name="T19" fmla="*/ 49 h 383"/>
                <a:gd name="T20" fmla="*/ 237 w 360"/>
                <a:gd name="T21" fmla="*/ 76 h 383"/>
                <a:gd name="T22" fmla="*/ 281 w 360"/>
                <a:gd name="T23" fmla="*/ 90 h 383"/>
                <a:gd name="T24" fmla="*/ 253 w 360"/>
                <a:gd name="T25" fmla="*/ 93 h 383"/>
                <a:gd name="T26" fmla="*/ 205 w 360"/>
                <a:gd name="T27" fmla="*/ 64 h 383"/>
                <a:gd name="T28" fmla="*/ 194 w 360"/>
                <a:gd name="T29" fmla="*/ 39 h 383"/>
                <a:gd name="T30" fmla="*/ 205 w 360"/>
                <a:gd name="T31" fmla="*/ 64 h 383"/>
                <a:gd name="T32" fmla="*/ 159 w 360"/>
                <a:gd name="T33" fmla="*/ 48 h 383"/>
                <a:gd name="T34" fmla="*/ 161 w 360"/>
                <a:gd name="T35" fmla="*/ 76 h 383"/>
                <a:gd name="T36" fmla="*/ 264 w 360"/>
                <a:gd name="T37" fmla="*/ 137 h 383"/>
                <a:gd name="T38" fmla="*/ 290 w 360"/>
                <a:gd name="T39" fmla="*/ 125 h 383"/>
                <a:gd name="T40" fmla="*/ 264 w 360"/>
                <a:gd name="T41" fmla="*/ 137 h 383"/>
                <a:gd name="T42" fmla="*/ 132 w 360"/>
                <a:gd name="T43" fmla="*/ 196 h 383"/>
                <a:gd name="T44" fmla="*/ 126 w 360"/>
                <a:gd name="T45" fmla="*/ 208 h 383"/>
                <a:gd name="T46" fmla="*/ 175 w 360"/>
                <a:gd name="T47" fmla="*/ 237 h 383"/>
                <a:gd name="T48" fmla="*/ 131 w 360"/>
                <a:gd name="T49" fmla="*/ 383 h 383"/>
                <a:gd name="T50" fmla="*/ 141 w 360"/>
                <a:gd name="T51" fmla="*/ 22 h 383"/>
                <a:gd name="T52" fmla="*/ 342 w 360"/>
                <a:gd name="T53" fmla="*/ 109 h 383"/>
                <a:gd name="T54" fmla="*/ 345 w 360"/>
                <a:gd name="T55" fmla="*/ 167 h 383"/>
                <a:gd name="T56" fmla="*/ 356 w 360"/>
                <a:gd name="T57" fmla="*/ 240 h 383"/>
                <a:gd name="T58" fmla="*/ 343 w 360"/>
                <a:gd name="T59" fmla="*/ 301 h 383"/>
                <a:gd name="T60" fmla="*/ 269 w 360"/>
                <a:gd name="T61" fmla="*/ 318 h 383"/>
                <a:gd name="T62" fmla="*/ 131 w 360"/>
                <a:gd name="T63" fmla="*/ 383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60" h="383">
                  <a:moveTo>
                    <a:pt x="130" y="217"/>
                  </a:moveTo>
                  <a:cubicBezTo>
                    <a:pt x="126" y="224"/>
                    <a:pt x="129" y="234"/>
                    <a:pt x="136" y="238"/>
                  </a:cubicBezTo>
                  <a:cubicBezTo>
                    <a:pt x="143" y="242"/>
                    <a:pt x="151" y="241"/>
                    <a:pt x="156" y="236"/>
                  </a:cubicBezTo>
                  <a:lnTo>
                    <a:pt x="130" y="217"/>
                  </a:lnTo>
                  <a:close/>
                  <a:moveTo>
                    <a:pt x="223" y="90"/>
                  </a:moveTo>
                  <a:cubicBezTo>
                    <a:pt x="199" y="76"/>
                    <a:pt x="170" y="83"/>
                    <a:pt x="157" y="104"/>
                  </a:cubicBezTo>
                  <a:cubicBezTo>
                    <a:pt x="144" y="127"/>
                    <a:pt x="161" y="151"/>
                    <a:pt x="149" y="174"/>
                  </a:cubicBezTo>
                  <a:lnTo>
                    <a:pt x="187" y="195"/>
                  </a:lnTo>
                  <a:cubicBezTo>
                    <a:pt x="201" y="174"/>
                    <a:pt x="231" y="176"/>
                    <a:pt x="243" y="154"/>
                  </a:cubicBezTo>
                  <a:cubicBezTo>
                    <a:pt x="256" y="132"/>
                    <a:pt x="247" y="104"/>
                    <a:pt x="223" y="90"/>
                  </a:cubicBezTo>
                  <a:close/>
                  <a:moveTo>
                    <a:pt x="183" y="209"/>
                  </a:moveTo>
                  <a:lnTo>
                    <a:pt x="142" y="179"/>
                  </a:lnTo>
                  <a:cubicBezTo>
                    <a:pt x="139" y="176"/>
                    <a:pt x="135" y="177"/>
                    <a:pt x="133" y="181"/>
                  </a:cubicBezTo>
                  <a:cubicBezTo>
                    <a:pt x="132" y="184"/>
                    <a:pt x="132" y="188"/>
                    <a:pt x="136" y="191"/>
                  </a:cubicBezTo>
                  <a:lnTo>
                    <a:pt x="176" y="221"/>
                  </a:lnTo>
                  <a:cubicBezTo>
                    <a:pt x="179" y="224"/>
                    <a:pt x="183" y="223"/>
                    <a:pt x="185" y="220"/>
                  </a:cubicBezTo>
                  <a:cubicBezTo>
                    <a:pt x="187" y="216"/>
                    <a:pt x="186" y="212"/>
                    <a:pt x="183" y="209"/>
                  </a:cubicBezTo>
                  <a:close/>
                  <a:moveTo>
                    <a:pt x="237" y="76"/>
                  </a:moveTo>
                  <a:lnTo>
                    <a:pt x="250" y="54"/>
                  </a:lnTo>
                  <a:lnTo>
                    <a:pt x="240" y="49"/>
                  </a:lnTo>
                  <a:lnTo>
                    <a:pt x="227" y="70"/>
                  </a:lnTo>
                  <a:lnTo>
                    <a:pt x="237" y="76"/>
                  </a:lnTo>
                  <a:close/>
                  <a:moveTo>
                    <a:pt x="259" y="103"/>
                  </a:moveTo>
                  <a:lnTo>
                    <a:pt x="281" y="90"/>
                  </a:lnTo>
                  <a:lnTo>
                    <a:pt x="275" y="80"/>
                  </a:lnTo>
                  <a:lnTo>
                    <a:pt x="253" y="93"/>
                  </a:lnTo>
                  <a:lnTo>
                    <a:pt x="259" y="103"/>
                  </a:lnTo>
                  <a:close/>
                  <a:moveTo>
                    <a:pt x="205" y="64"/>
                  </a:moveTo>
                  <a:lnTo>
                    <a:pt x="205" y="39"/>
                  </a:lnTo>
                  <a:lnTo>
                    <a:pt x="194" y="39"/>
                  </a:lnTo>
                  <a:lnTo>
                    <a:pt x="194" y="64"/>
                  </a:lnTo>
                  <a:lnTo>
                    <a:pt x="205" y="64"/>
                  </a:lnTo>
                  <a:close/>
                  <a:moveTo>
                    <a:pt x="172" y="70"/>
                  </a:moveTo>
                  <a:lnTo>
                    <a:pt x="159" y="48"/>
                  </a:lnTo>
                  <a:lnTo>
                    <a:pt x="149" y="54"/>
                  </a:lnTo>
                  <a:lnTo>
                    <a:pt x="161" y="76"/>
                  </a:lnTo>
                  <a:lnTo>
                    <a:pt x="172" y="70"/>
                  </a:lnTo>
                  <a:close/>
                  <a:moveTo>
                    <a:pt x="264" y="137"/>
                  </a:moveTo>
                  <a:lnTo>
                    <a:pt x="290" y="137"/>
                  </a:lnTo>
                  <a:lnTo>
                    <a:pt x="290" y="125"/>
                  </a:lnTo>
                  <a:lnTo>
                    <a:pt x="264" y="125"/>
                  </a:lnTo>
                  <a:lnTo>
                    <a:pt x="264" y="137"/>
                  </a:lnTo>
                  <a:close/>
                  <a:moveTo>
                    <a:pt x="173" y="227"/>
                  </a:moveTo>
                  <a:lnTo>
                    <a:pt x="132" y="196"/>
                  </a:lnTo>
                  <a:cubicBezTo>
                    <a:pt x="129" y="194"/>
                    <a:pt x="125" y="195"/>
                    <a:pt x="123" y="198"/>
                  </a:cubicBezTo>
                  <a:cubicBezTo>
                    <a:pt x="122" y="201"/>
                    <a:pt x="122" y="206"/>
                    <a:pt x="126" y="208"/>
                  </a:cubicBezTo>
                  <a:lnTo>
                    <a:pt x="166" y="239"/>
                  </a:lnTo>
                  <a:cubicBezTo>
                    <a:pt x="169" y="241"/>
                    <a:pt x="173" y="240"/>
                    <a:pt x="175" y="237"/>
                  </a:cubicBezTo>
                  <a:cubicBezTo>
                    <a:pt x="177" y="234"/>
                    <a:pt x="176" y="229"/>
                    <a:pt x="173" y="227"/>
                  </a:cubicBezTo>
                  <a:close/>
                  <a:moveTo>
                    <a:pt x="131" y="383"/>
                  </a:moveTo>
                  <a:cubicBezTo>
                    <a:pt x="136" y="353"/>
                    <a:pt x="136" y="321"/>
                    <a:pt x="127" y="293"/>
                  </a:cubicBezTo>
                  <a:cubicBezTo>
                    <a:pt x="0" y="221"/>
                    <a:pt x="34" y="56"/>
                    <a:pt x="141" y="22"/>
                  </a:cubicBezTo>
                  <a:cubicBezTo>
                    <a:pt x="197" y="0"/>
                    <a:pt x="274" y="13"/>
                    <a:pt x="323" y="63"/>
                  </a:cubicBezTo>
                  <a:cubicBezTo>
                    <a:pt x="360" y="99"/>
                    <a:pt x="342" y="109"/>
                    <a:pt x="342" y="109"/>
                  </a:cubicBezTo>
                  <a:lnTo>
                    <a:pt x="334" y="113"/>
                  </a:lnTo>
                  <a:cubicBezTo>
                    <a:pt x="339" y="131"/>
                    <a:pt x="346" y="162"/>
                    <a:pt x="345" y="167"/>
                  </a:cubicBezTo>
                  <a:cubicBezTo>
                    <a:pt x="344" y="173"/>
                    <a:pt x="337" y="179"/>
                    <a:pt x="337" y="179"/>
                  </a:cubicBezTo>
                  <a:lnTo>
                    <a:pt x="356" y="240"/>
                  </a:lnTo>
                  <a:lnTo>
                    <a:pt x="339" y="246"/>
                  </a:lnTo>
                  <a:cubicBezTo>
                    <a:pt x="343" y="266"/>
                    <a:pt x="345" y="282"/>
                    <a:pt x="343" y="301"/>
                  </a:cubicBezTo>
                  <a:cubicBezTo>
                    <a:pt x="343" y="305"/>
                    <a:pt x="332" y="314"/>
                    <a:pt x="323" y="315"/>
                  </a:cubicBezTo>
                  <a:lnTo>
                    <a:pt x="269" y="318"/>
                  </a:lnTo>
                  <a:lnTo>
                    <a:pt x="272" y="383"/>
                  </a:lnTo>
                  <a:lnTo>
                    <a:pt x="131" y="3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294A5A"/>
                </a:solidFill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11223260" y="513104"/>
            <a:ext cx="473877" cy="484825"/>
            <a:chOff x="4553407" y="-1899592"/>
            <a:chExt cx="1054013" cy="1078364"/>
          </a:xfrm>
        </p:grpSpPr>
        <p:sp>
          <p:nvSpPr>
            <p:cNvPr id="10" name="Oval 8"/>
            <p:cNvSpPr>
              <a:spLocks noChangeArrowheads="1"/>
            </p:cNvSpPr>
            <p:nvPr/>
          </p:nvSpPr>
          <p:spPr bwMode="auto">
            <a:xfrm>
              <a:off x="4553407" y="-1899592"/>
              <a:ext cx="1054013" cy="107836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294A5A"/>
                </a:solidFill>
              </a:endParaRPr>
            </a:p>
          </p:txBody>
        </p:sp>
        <p:sp>
          <p:nvSpPr>
            <p:cNvPr id="14" name="Freeform 12"/>
            <p:cNvSpPr>
              <a:spLocks noEditPoints="1"/>
            </p:cNvSpPr>
            <p:nvPr/>
          </p:nvSpPr>
          <p:spPr bwMode="auto">
            <a:xfrm>
              <a:off x="4824737" y="-1683919"/>
              <a:ext cx="594839" cy="650497"/>
            </a:xfrm>
            <a:custGeom>
              <a:avLst/>
              <a:gdLst>
                <a:gd name="T0" fmla="*/ 108 w 360"/>
                <a:gd name="T1" fmla="*/ 59 h 384"/>
                <a:gd name="T2" fmla="*/ 236 w 360"/>
                <a:gd name="T3" fmla="*/ 43 h 384"/>
                <a:gd name="T4" fmla="*/ 190 w 360"/>
                <a:gd name="T5" fmla="*/ 26 h 384"/>
                <a:gd name="T6" fmla="*/ 138 w 360"/>
                <a:gd name="T7" fmla="*/ 26 h 384"/>
                <a:gd name="T8" fmla="*/ 92 w 360"/>
                <a:gd name="T9" fmla="*/ 43 h 384"/>
                <a:gd name="T10" fmla="*/ 296 w 360"/>
                <a:gd name="T11" fmla="*/ 332 h 384"/>
                <a:gd name="T12" fmla="*/ 301 w 360"/>
                <a:gd name="T13" fmla="*/ 321 h 384"/>
                <a:gd name="T14" fmla="*/ 280 w 360"/>
                <a:gd name="T15" fmla="*/ 249 h 384"/>
                <a:gd name="T16" fmla="*/ 267 w 360"/>
                <a:gd name="T17" fmla="*/ 249 h 384"/>
                <a:gd name="T18" fmla="*/ 267 w 360"/>
                <a:gd name="T19" fmla="*/ 304 h 384"/>
                <a:gd name="T20" fmla="*/ 268 w 360"/>
                <a:gd name="T21" fmla="*/ 306 h 384"/>
                <a:gd name="T22" fmla="*/ 268 w 360"/>
                <a:gd name="T23" fmla="*/ 307 h 384"/>
                <a:gd name="T24" fmla="*/ 269 w 360"/>
                <a:gd name="T25" fmla="*/ 308 h 384"/>
                <a:gd name="T26" fmla="*/ 343 w 360"/>
                <a:gd name="T27" fmla="*/ 253 h 384"/>
                <a:gd name="T28" fmla="*/ 274 w 360"/>
                <a:gd name="T29" fmla="*/ 217 h 384"/>
                <a:gd name="T30" fmla="*/ 258 w 360"/>
                <a:gd name="T31" fmla="*/ 382 h 384"/>
                <a:gd name="T32" fmla="*/ 356 w 360"/>
                <a:gd name="T33" fmla="*/ 316 h 384"/>
                <a:gd name="T34" fmla="*/ 343 w 360"/>
                <a:gd name="T35" fmla="*/ 313 h 384"/>
                <a:gd name="T36" fmla="*/ 274 w 360"/>
                <a:gd name="T37" fmla="*/ 371 h 384"/>
                <a:gd name="T38" fmla="*/ 205 w 360"/>
                <a:gd name="T39" fmla="*/ 287 h 384"/>
                <a:gd name="T40" fmla="*/ 287 w 360"/>
                <a:gd name="T41" fmla="*/ 231 h 384"/>
                <a:gd name="T42" fmla="*/ 343 w 360"/>
                <a:gd name="T43" fmla="*/ 313 h 384"/>
                <a:gd name="T44" fmla="*/ 121 w 360"/>
                <a:gd name="T45" fmla="*/ 313 h 384"/>
                <a:gd name="T46" fmla="*/ 206 w 360"/>
                <a:gd name="T47" fmla="*/ 228 h 384"/>
                <a:gd name="T48" fmla="*/ 224 w 360"/>
                <a:gd name="T49" fmla="*/ 215 h 384"/>
                <a:gd name="T50" fmla="*/ 311 w 360"/>
                <a:gd name="T51" fmla="*/ 130 h 384"/>
                <a:gd name="T52" fmla="*/ 314 w 360"/>
                <a:gd name="T53" fmla="*/ 210 h 384"/>
                <a:gd name="T54" fmla="*/ 328 w 360"/>
                <a:gd name="T55" fmla="*/ 215 h 384"/>
                <a:gd name="T56" fmla="*/ 328 w 360"/>
                <a:gd name="T57" fmla="*/ 88 h 384"/>
                <a:gd name="T58" fmla="*/ 17 w 360"/>
                <a:gd name="T59" fmla="*/ 71 h 384"/>
                <a:gd name="T60" fmla="*/ 0 w 360"/>
                <a:gd name="T61" fmla="*/ 134 h 384"/>
                <a:gd name="T62" fmla="*/ 0 w 360"/>
                <a:gd name="T63" fmla="*/ 228 h 384"/>
                <a:gd name="T64" fmla="*/ 0 w 360"/>
                <a:gd name="T65" fmla="*/ 319 h 384"/>
                <a:gd name="T66" fmla="*/ 181 w 360"/>
                <a:gd name="T67" fmla="*/ 336 h 384"/>
                <a:gd name="T68" fmla="*/ 14 w 360"/>
                <a:gd name="T69" fmla="*/ 134 h 384"/>
                <a:gd name="T70" fmla="*/ 17 w 360"/>
                <a:gd name="T71" fmla="*/ 130 h 384"/>
                <a:gd name="T72" fmla="*/ 107 w 360"/>
                <a:gd name="T73" fmla="*/ 215 h 384"/>
                <a:gd name="T74" fmla="*/ 14 w 360"/>
                <a:gd name="T75" fmla="*/ 134 h 384"/>
                <a:gd name="T76" fmla="*/ 107 w 360"/>
                <a:gd name="T77" fmla="*/ 228 h 384"/>
                <a:gd name="T78" fmla="*/ 17 w 360"/>
                <a:gd name="T79" fmla="*/ 313 h 384"/>
                <a:gd name="T80" fmla="*/ 14 w 360"/>
                <a:gd name="T81" fmla="*/ 228 h 384"/>
                <a:gd name="T82" fmla="*/ 121 w 360"/>
                <a:gd name="T83" fmla="*/ 215 h 384"/>
                <a:gd name="T84" fmla="*/ 121 w 360"/>
                <a:gd name="T85" fmla="*/ 130 h 384"/>
                <a:gd name="T86" fmla="*/ 210 w 360"/>
                <a:gd name="T87" fmla="*/ 215 h 384"/>
                <a:gd name="T88" fmla="*/ 217 w 360"/>
                <a:gd name="T89" fmla="*/ 88 h 384"/>
                <a:gd name="T90" fmla="*/ 229 w 360"/>
                <a:gd name="T91" fmla="*/ 100 h 384"/>
                <a:gd name="T92" fmla="*/ 205 w 360"/>
                <a:gd name="T93" fmla="*/ 100 h 384"/>
                <a:gd name="T94" fmla="*/ 114 w 360"/>
                <a:gd name="T95" fmla="*/ 88 h 384"/>
                <a:gd name="T96" fmla="*/ 126 w 360"/>
                <a:gd name="T97" fmla="*/ 100 h 384"/>
                <a:gd name="T98" fmla="*/ 103 w 360"/>
                <a:gd name="T99" fmla="*/ 100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60" h="384">
                  <a:moveTo>
                    <a:pt x="92" y="43"/>
                  </a:moveTo>
                  <a:cubicBezTo>
                    <a:pt x="92" y="52"/>
                    <a:pt x="100" y="59"/>
                    <a:pt x="108" y="59"/>
                  </a:cubicBezTo>
                  <a:lnTo>
                    <a:pt x="220" y="59"/>
                  </a:lnTo>
                  <a:cubicBezTo>
                    <a:pt x="229" y="59"/>
                    <a:pt x="236" y="52"/>
                    <a:pt x="236" y="43"/>
                  </a:cubicBezTo>
                  <a:cubicBezTo>
                    <a:pt x="236" y="34"/>
                    <a:pt x="229" y="26"/>
                    <a:pt x="220" y="26"/>
                  </a:cubicBezTo>
                  <a:lnTo>
                    <a:pt x="190" y="26"/>
                  </a:lnTo>
                  <a:cubicBezTo>
                    <a:pt x="190" y="12"/>
                    <a:pt x="179" y="0"/>
                    <a:pt x="164" y="0"/>
                  </a:cubicBezTo>
                  <a:cubicBezTo>
                    <a:pt x="150" y="0"/>
                    <a:pt x="138" y="12"/>
                    <a:pt x="138" y="26"/>
                  </a:cubicBezTo>
                  <a:lnTo>
                    <a:pt x="108" y="26"/>
                  </a:lnTo>
                  <a:cubicBezTo>
                    <a:pt x="100" y="26"/>
                    <a:pt x="92" y="34"/>
                    <a:pt x="92" y="43"/>
                  </a:cubicBezTo>
                  <a:close/>
                  <a:moveTo>
                    <a:pt x="292" y="330"/>
                  </a:moveTo>
                  <a:cubicBezTo>
                    <a:pt x="293" y="332"/>
                    <a:pt x="295" y="332"/>
                    <a:pt x="296" y="332"/>
                  </a:cubicBezTo>
                  <a:cubicBezTo>
                    <a:pt x="298" y="332"/>
                    <a:pt x="300" y="332"/>
                    <a:pt x="301" y="330"/>
                  </a:cubicBezTo>
                  <a:cubicBezTo>
                    <a:pt x="304" y="328"/>
                    <a:pt x="304" y="323"/>
                    <a:pt x="301" y="321"/>
                  </a:cubicBezTo>
                  <a:lnTo>
                    <a:pt x="280" y="300"/>
                  </a:lnTo>
                  <a:lnTo>
                    <a:pt x="280" y="249"/>
                  </a:lnTo>
                  <a:cubicBezTo>
                    <a:pt x="280" y="245"/>
                    <a:pt x="278" y="242"/>
                    <a:pt x="274" y="242"/>
                  </a:cubicBezTo>
                  <a:cubicBezTo>
                    <a:pt x="270" y="242"/>
                    <a:pt x="267" y="245"/>
                    <a:pt x="267" y="249"/>
                  </a:cubicBezTo>
                  <a:lnTo>
                    <a:pt x="267" y="303"/>
                  </a:lnTo>
                  <a:cubicBezTo>
                    <a:pt x="267" y="303"/>
                    <a:pt x="267" y="304"/>
                    <a:pt x="267" y="304"/>
                  </a:cubicBezTo>
                  <a:cubicBezTo>
                    <a:pt x="267" y="305"/>
                    <a:pt x="267" y="305"/>
                    <a:pt x="267" y="305"/>
                  </a:cubicBezTo>
                  <a:cubicBezTo>
                    <a:pt x="267" y="305"/>
                    <a:pt x="268" y="305"/>
                    <a:pt x="268" y="306"/>
                  </a:cubicBezTo>
                  <a:cubicBezTo>
                    <a:pt x="268" y="306"/>
                    <a:pt x="268" y="306"/>
                    <a:pt x="268" y="306"/>
                  </a:cubicBezTo>
                  <a:cubicBezTo>
                    <a:pt x="268" y="306"/>
                    <a:pt x="268" y="307"/>
                    <a:pt x="268" y="307"/>
                  </a:cubicBezTo>
                  <a:cubicBezTo>
                    <a:pt x="268" y="307"/>
                    <a:pt x="269" y="307"/>
                    <a:pt x="269" y="308"/>
                  </a:cubicBezTo>
                  <a:cubicBezTo>
                    <a:pt x="269" y="308"/>
                    <a:pt x="269" y="308"/>
                    <a:pt x="269" y="308"/>
                  </a:cubicBezTo>
                  <a:lnTo>
                    <a:pt x="292" y="330"/>
                  </a:lnTo>
                  <a:close/>
                  <a:moveTo>
                    <a:pt x="343" y="253"/>
                  </a:moveTo>
                  <a:cubicBezTo>
                    <a:pt x="330" y="235"/>
                    <a:pt x="311" y="222"/>
                    <a:pt x="289" y="218"/>
                  </a:cubicBezTo>
                  <a:cubicBezTo>
                    <a:pt x="284" y="217"/>
                    <a:pt x="279" y="217"/>
                    <a:pt x="274" y="217"/>
                  </a:cubicBezTo>
                  <a:cubicBezTo>
                    <a:pt x="234" y="217"/>
                    <a:pt x="199" y="245"/>
                    <a:pt x="192" y="285"/>
                  </a:cubicBezTo>
                  <a:cubicBezTo>
                    <a:pt x="183" y="330"/>
                    <a:pt x="213" y="373"/>
                    <a:pt x="258" y="382"/>
                  </a:cubicBezTo>
                  <a:cubicBezTo>
                    <a:pt x="263" y="383"/>
                    <a:pt x="269" y="384"/>
                    <a:pt x="274" y="384"/>
                  </a:cubicBezTo>
                  <a:cubicBezTo>
                    <a:pt x="314" y="384"/>
                    <a:pt x="348" y="355"/>
                    <a:pt x="356" y="316"/>
                  </a:cubicBezTo>
                  <a:cubicBezTo>
                    <a:pt x="360" y="294"/>
                    <a:pt x="355" y="272"/>
                    <a:pt x="343" y="253"/>
                  </a:cubicBezTo>
                  <a:close/>
                  <a:moveTo>
                    <a:pt x="343" y="313"/>
                  </a:moveTo>
                  <a:lnTo>
                    <a:pt x="343" y="313"/>
                  </a:lnTo>
                  <a:cubicBezTo>
                    <a:pt x="337" y="347"/>
                    <a:pt x="308" y="371"/>
                    <a:pt x="274" y="371"/>
                  </a:cubicBezTo>
                  <a:cubicBezTo>
                    <a:pt x="269" y="371"/>
                    <a:pt x="265" y="370"/>
                    <a:pt x="261" y="369"/>
                  </a:cubicBezTo>
                  <a:cubicBezTo>
                    <a:pt x="222" y="362"/>
                    <a:pt x="197" y="325"/>
                    <a:pt x="205" y="287"/>
                  </a:cubicBezTo>
                  <a:cubicBezTo>
                    <a:pt x="211" y="254"/>
                    <a:pt x="240" y="230"/>
                    <a:pt x="274" y="230"/>
                  </a:cubicBezTo>
                  <a:cubicBezTo>
                    <a:pt x="278" y="230"/>
                    <a:pt x="283" y="230"/>
                    <a:pt x="287" y="231"/>
                  </a:cubicBezTo>
                  <a:cubicBezTo>
                    <a:pt x="306" y="234"/>
                    <a:pt x="322" y="245"/>
                    <a:pt x="332" y="261"/>
                  </a:cubicBezTo>
                  <a:cubicBezTo>
                    <a:pt x="343" y="276"/>
                    <a:pt x="347" y="295"/>
                    <a:pt x="343" y="313"/>
                  </a:cubicBezTo>
                  <a:close/>
                  <a:moveTo>
                    <a:pt x="176" y="313"/>
                  </a:moveTo>
                  <a:lnTo>
                    <a:pt x="121" y="313"/>
                  </a:lnTo>
                  <a:lnTo>
                    <a:pt x="121" y="228"/>
                  </a:lnTo>
                  <a:lnTo>
                    <a:pt x="206" y="228"/>
                  </a:lnTo>
                  <a:cubicBezTo>
                    <a:pt x="211" y="223"/>
                    <a:pt x="217" y="218"/>
                    <a:pt x="224" y="215"/>
                  </a:cubicBezTo>
                  <a:lnTo>
                    <a:pt x="224" y="215"/>
                  </a:lnTo>
                  <a:lnTo>
                    <a:pt x="224" y="130"/>
                  </a:lnTo>
                  <a:lnTo>
                    <a:pt x="311" y="130"/>
                  </a:lnTo>
                  <a:cubicBezTo>
                    <a:pt x="313" y="130"/>
                    <a:pt x="314" y="132"/>
                    <a:pt x="314" y="134"/>
                  </a:cubicBezTo>
                  <a:lnTo>
                    <a:pt x="314" y="210"/>
                  </a:lnTo>
                  <a:cubicBezTo>
                    <a:pt x="319" y="212"/>
                    <a:pt x="324" y="215"/>
                    <a:pt x="328" y="217"/>
                  </a:cubicBezTo>
                  <a:lnTo>
                    <a:pt x="328" y="215"/>
                  </a:lnTo>
                  <a:lnTo>
                    <a:pt x="328" y="134"/>
                  </a:lnTo>
                  <a:lnTo>
                    <a:pt x="328" y="88"/>
                  </a:lnTo>
                  <a:cubicBezTo>
                    <a:pt x="328" y="79"/>
                    <a:pt x="320" y="71"/>
                    <a:pt x="311" y="71"/>
                  </a:cubicBezTo>
                  <a:lnTo>
                    <a:pt x="17" y="71"/>
                  </a:lnTo>
                  <a:cubicBezTo>
                    <a:pt x="8" y="71"/>
                    <a:pt x="0" y="79"/>
                    <a:pt x="0" y="88"/>
                  </a:cubicBezTo>
                  <a:lnTo>
                    <a:pt x="0" y="134"/>
                  </a:lnTo>
                  <a:lnTo>
                    <a:pt x="0" y="215"/>
                  </a:lnTo>
                  <a:lnTo>
                    <a:pt x="0" y="228"/>
                  </a:lnTo>
                  <a:lnTo>
                    <a:pt x="0" y="309"/>
                  </a:lnTo>
                  <a:lnTo>
                    <a:pt x="0" y="319"/>
                  </a:lnTo>
                  <a:cubicBezTo>
                    <a:pt x="0" y="329"/>
                    <a:pt x="8" y="336"/>
                    <a:pt x="17" y="336"/>
                  </a:cubicBezTo>
                  <a:lnTo>
                    <a:pt x="181" y="336"/>
                  </a:lnTo>
                  <a:cubicBezTo>
                    <a:pt x="179" y="329"/>
                    <a:pt x="177" y="321"/>
                    <a:pt x="176" y="313"/>
                  </a:cubicBezTo>
                  <a:close/>
                  <a:moveTo>
                    <a:pt x="14" y="134"/>
                  </a:moveTo>
                  <a:lnTo>
                    <a:pt x="14" y="134"/>
                  </a:lnTo>
                  <a:cubicBezTo>
                    <a:pt x="14" y="132"/>
                    <a:pt x="15" y="130"/>
                    <a:pt x="17" y="130"/>
                  </a:cubicBezTo>
                  <a:lnTo>
                    <a:pt x="107" y="130"/>
                  </a:lnTo>
                  <a:lnTo>
                    <a:pt x="107" y="215"/>
                  </a:lnTo>
                  <a:lnTo>
                    <a:pt x="14" y="215"/>
                  </a:lnTo>
                  <a:lnTo>
                    <a:pt x="14" y="134"/>
                  </a:lnTo>
                  <a:close/>
                  <a:moveTo>
                    <a:pt x="107" y="228"/>
                  </a:moveTo>
                  <a:lnTo>
                    <a:pt x="107" y="228"/>
                  </a:lnTo>
                  <a:lnTo>
                    <a:pt x="107" y="313"/>
                  </a:lnTo>
                  <a:lnTo>
                    <a:pt x="17" y="313"/>
                  </a:lnTo>
                  <a:cubicBezTo>
                    <a:pt x="15" y="313"/>
                    <a:pt x="14" y="311"/>
                    <a:pt x="14" y="309"/>
                  </a:cubicBezTo>
                  <a:lnTo>
                    <a:pt x="14" y="228"/>
                  </a:lnTo>
                  <a:lnTo>
                    <a:pt x="107" y="228"/>
                  </a:lnTo>
                  <a:close/>
                  <a:moveTo>
                    <a:pt x="121" y="215"/>
                  </a:moveTo>
                  <a:lnTo>
                    <a:pt x="121" y="215"/>
                  </a:lnTo>
                  <a:lnTo>
                    <a:pt x="121" y="130"/>
                  </a:lnTo>
                  <a:lnTo>
                    <a:pt x="210" y="130"/>
                  </a:lnTo>
                  <a:lnTo>
                    <a:pt x="210" y="215"/>
                  </a:lnTo>
                  <a:lnTo>
                    <a:pt x="121" y="215"/>
                  </a:lnTo>
                  <a:close/>
                  <a:moveTo>
                    <a:pt x="217" y="88"/>
                  </a:moveTo>
                  <a:lnTo>
                    <a:pt x="217" y="88"/>
                  </a:lnTo>
                  <a:cubicBezTo>
                    <a:pt x="223" y="88"/>
                    <a:pt x="229" y="94"/>
                    <a:pt x="229" y="100"/>
                  </a:cubicBezTo>
                  <a:cubicBezTo>
                    <a:pt x="229" y="106"/>
                    <a:pt x="223" y="111"/>
                    <a:pt x="217" y="111"/>
                  </a:cubicBezTo>
                  <a:cubicBezTo>
                    <a:pt x="211" y="111"/>
                    <a:pt x="205" y="106"/>
                    <a:pt x="205" y="100"/>
                  </a:cubicBezTo>
                  <a:cubicBezTo>
                    <a:pt x="205" y="94"/>
                    <a:pt x="211" y="88"/>
                    <a:pt x="217" y="88"/>
                  </a:cubicBezTo>
                  <a:close/>
                  <a:moveTo>
                    <a:pt x="114" y="88"/>
                  </a:moveTo>
                  <a:lnTo>
                    <a:pt x="114" y="88"/>
                  </a:lnTo>
                  <a:cubicBezTo>
                    <a:pt x="120" y="88"/>
                    <a:pt x="126" y="94"/>
                    <a:pt x="126" y="100"/>
                  </a:cubicBezTo>
                  <a:cubicBezTo>
                    <a:pt x="126" y="106"/>
                    <a:pt x="120" y="111"/>
                    <a:pt x="114" y="111"/>
                  </a:cubicBezTo>
                  <a:cubicBezTo>
                    <a:pt x="108" y="111"/>
                    <a:pt x="103" y="106"/>
                    <a:pt x="103" y="100"/>
                  </a:cubicBezTo>
                  <a:cubicBezTo>
                    <a:pt x="103" y="94"/>
                    <a:pt x="108" y="88"/>
                    <a:pt x="114" y="8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294A5A"/>
                </a:solidFill>
              </a:endParaRPr>
            </a:p>
          </p:txBody>
        </p:sp>
      </p:grpSp>
      <p:sp>
        <p:nvSpPr>
          <p:cNvPr id="67" name="Rectangle 3"/>
          <p:cNvSpPr txBox="1">
            <a:spLocks noChangeArrowheads="1"/>
          </p:cNvSpPr>
          <p:nvPr/>
        </p:nvSpPr>
        <p:spPr bwMode="auto">
          <a:xfrm>
            <a:off x="543451" y="4149080"/>
            <a:ext cx="6419027" cy="12961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34" tIns="45717" rIns="91434" bIns="45717" numCol="1" anchor="ctr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itchFamily="34" charset="0"/>
                <a:ea typeface="微软雅黑" pitchFamily="34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itchFamily="34" charset="0"/>
                <a:ea typeface="微软雅黑" pitchFamily="34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itchFamily="34" charset="0"/>
                <a:ea typeface="微软雅黑" pitchFamily="34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itchFamily="34" charset="0"/>
                <a:ea typeface="微软雅黑" pitchFamily="34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itchFamily="34" charset="0"/>
                <a:ea typeface="微软雅黑" pitchFamily="34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itchFamily="34" charset="0"/>
                <a:ea typeface="微软雅黑" pitchFamily="34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itchFamily="34" charset="0"/>
                <a:ea typeface="微软雅黑" pitchFamily="34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pPr algn="ctr"/>
            <a:r>
              <a:rPr lang="zh-TW" altLang="en-US" sz="6000" dirty="0" smtClean="0">
                <a:solidFill>
                  <a:srgbClr val="294A5A"/>
                </a:solidFill>
                <a:latin typeface="方正兰亭粗黑简体" pitchFamily="2" charset="-122"/>
                <a:ea typeface="方正兰亭粗黑简体" pitchFamily="2" charset="-122"/>
              </a:rPr>
              <a:t>謝謝指導</a:t>
            </a:r>
            <a:endParaRPr lang="en-US" altLang="zh-CN" sz="6000" dirty="0">
              <a:solidFill>
                <a:srgbClr val="294A5A"/>
              </a:solidFill>
              <a:latin typeface="方正兰亭粗黑简体" pitchFamily="2" charset="-122"/>
              <a:ea typeface="方正兰亭粗黑简体" pitchFamily="2" charset="-122"/>
            </a:endParaRPr>
          </a:p>
        </p:txBody>
      </p:sp>
      <p:sp>
        <p:nvSpPr>
          <p:cNvPr id="39" name="Rectangle 4"/>
          <p:cNvSpPr txBox="1">
            <a:spLocks noChangeArrowheads="1"/>
          </p:cNvSpPr>
          <p:nvPr/>
        </p:nvSpPr>
        <p:spPr bwMode="auto">
          <a:xfrm>
            <a:off x="764661" y="404664"/>
            <a:ext cx="6336704" cy="2031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4" tIns="45717" rIns="91434" bIns="45717" rtlCol="0">
            <a:spAutoFit/>
          </a:bodyPr>
          <a:lstStyle>
            <a:defPPr>
              <a:defRPr lang="zh-CN"/>
            </a:defPPr>
            <a:lvl1pPr>
              <a:defRPr sz="2400" b="1">
                <a:latin typeface="+mj-ea"/>
                <a:ea typeface="+mj-ea"/>
              </a:defRPr>
            </a:lvl1pPr>
          </a:lstStyle>
          <a:p>
            <a:pPr>
              <a:lnSpc>
                <a:spcPct val="150000"/>
              </a:lnSpc>
            </a:pPr>
            <a:r>
              <a:rPr lang="zh-TW" altLang="en-US" sz="3600" dirty="0" smtClean="0"/>
              <a:t>指導老師：</a:t>
            </a:r>
            <a:endParaRPr lang="en-US" altLang="zh-TW" sz="3600" dirty="0" smtClean="0"/>
          </a:p>
          <a:p>
            <a:pPr>
              <a:lnSpc>
                <a:spcPct val="150000"/>
              </a:lnSpc>
            </a:pPr>
            <a:r>
              <a:rPr lang="zh-TW" altLang="en-US" dirty="0" smtClean="0"/>
              <a:t>陳宇春、郭惠民、周凡剛、李智揚、</a:t>
            </a:r>
            <a:endParaRPr lang="en-US" altLang="zh-TW" dirty="0" smtClean="0"/>
          </a:p>
          <a:p>
            <a:pPr>
              <a:lnSpc>
                <a:spcPct val="150000"/>
              </a:lnSpc>
            </a:pPr>
            <a:r>
              <a:rPr lang="zh-TW" altLang="en-US" dirty="0" smtClean="0"/>
              <a:t>李秉鴻、郭泰麟、蘇伯原</a:t>
            </a:r>
            <a:endParaRPr lang="zh-TW" altLang="en-US" sz="1800" dirty="0"/>
          </a:p>
        </p:txBody>
      </p:sp>
    </p:spTree>
    <p:extLst>
      <p:ext uri="{BB962C8B-B14F-4D97-AF65-F5344CB8AC3E}">
        <p14:creationId xmlns:p14="http://schemas.microsoft.com/office/powerpoint/2010/main" val="521639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8381"/>
    </mc:Choice>
    <mc:Fallback xmlns="">
      <p:transition advTm="8381"/>
    </mc:Fallback>
  </mc:AlternateContent>
  <p:timing>
    <p:tnLst>
      <p:par>
        <p:cTn id="1" dur="indefinite" restart="never" nodeType="tmRoot"/>
      </p:par>
    </p:tnLst>
  </p:timing>
  <p:extLst mod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extBox 54"/>
          <p:cNvSpPr txBox="1"/>
          <p:nvPr/>
        </p:nvSpPr>
        <p:spPr>
          <a:xfrm>
            <a:off x="1129829" y="303209"/>
            <a:ext cx="5976665" cy="707880"/>
          </a:xfrm>
          <a:prstGeom prst="rect">
            <a:avLst/>
          </a:prstGeom>
          <a:noFill/>
        </p:spPr>
        <p:txBody>
          <a:bodyPr wrap="square" lIns="91434" tIns="45717" rIns="91434" bIns="45717" rtlCol="0">
            <a:spAutoFit/>
          </a:bodyPr>
          <a:lstStyle>
            <a:defPPr>
              <a:defRPr lang="zh-CN"/>
            </a:defPPr>
            <a:lvl1pPr>
              <a:defRPr sz="3200">
                <a:solidFill>
                  <a:schemeClr val="tx1">
                    <a:lumMod val="75000"/>
                  </a:schemeClr>
                </a:solidFill>
                <a:latin typeface="方正卡通简体" pitchFamily="65" charset="-122"/>
                <a:ea typeface="方正卡通简体" pitchFamily="65" charset="-122"/>
              </a:defRPr>
            </a:lvl1pPr>
          </a:lstStyle>
          <a:p>
            <a:r>
              <a:rPr lang="zh-TW" altLang="en-US" sz="4000" b="1" dirty="0" smtClean="0">
                <a:solidFill>
                  <a:schemeClr val="accent1"/>
                </a:solidFill>
                <a:latin typeface="微软雅黑"/>
                <a:ea typeface="微软雅黑"/>
              </a:rPr>
              <a:t>動機與目的</a:t>
            </a:r>
            <a:endParaRPr lang="zh-CN" altLang="en-US" sz="4000" b="1" dirty="0">
              <a:solidFill>
                <a:schemeClr val="accent1"/>
              </a:solidFill>
              <a:latin typeface="微软雅黑"/>
              <a:ea typeface="微软雅黑"/>
            </a:endParaRPr>
          </a:p>
        </p:txBody>
      </p:sp>
      <p:grpSp>
        <p:nvGrpSpPr>
          <p:cNvPr id="2" name="群組 1"/>
          <p:cNvGrpSpPr/>
          <p:nvPr/>
        </p:nvGrpSpPr>
        <p:grpSpPr>
          <a:xfrm>
            <a:off x="557048" y="346034"/>
            <a:ext cx="438523" cy="622230"/>
            <a:chOff x="265738" y="268014"/>
            <a:chExt cx="438523" cy="622230"/>
          </a:xfrm>
        </p:grpSpPr>
        <p:sp>
          <p:nvSpPr>
            <p:cNvPr id="5" name="Freeform 5"/>
            <p:cNvSpPr>
              <a:spLocks/>
            </p:cNvSpPr>
            <p:nvPr/>
          </p:nvSpPr>
          <p:spPr bwMode="auto">
            <a:xfrm>
              <a:off x="269689" y="268014"/>
              <a:ext cx="262719" cy="266671"/>
            </a:xfrm>
            <a:custGeom>
              <a:avLst/>
              <a:gdLst>
                <a:gd name="T0" fmla="*/ 11 w 295"/>
                <a:gd name="T1" fmla="*/ 128 h 295"/>
                <a:gd name="T2" fmla="*/ 128 w 295"/>
                <a:gd name="T3" fmla="*/ 11 h 295"/>
                <a:gd name="T4" fmla="*/ 167 w 295"/>
                <a:gd name="T5" fmla="*/ 11 h 295"/>
                <a:gd name="T6" fmla="*/ 284 w 295"/>
                <a:gd name="T7" fmla="*/ 128 h 295"/>
                <a:gd name="T8" fmla="*/ 284 w 295"/>
                <a:gd name="T9" fmla="*/ 167 h 295"/>
                <a:gd name="T10" fmla="*/ 167 w 295"/>
                <a:gd name="T11" fmla="*/ 284 h 295"/>
                <a:gd name="T12" fmla="*/ 128 w 295"/>
                <a:gd name="T13" fmla="*/ 284 h 295"/>
                <a:gd name="T14" fmla="*/ 11 w 295"/>
                <a:gd name="T15" fmla="*/ 167 h 295"/>
                <a:gd name="T16" fmla="*/ 11 w 295"/>
                <a:gd name="T17" fmla="*/ 128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5" h="295">
                  <a:moveTo>
                    <a:pt x="11" y="128"/>
                  </a:moveTo>
                  <a:lnTo>
                    <a:pt x="128" y="11"/>
                  </a:lnTo>
                  <a:cubicBezTo>
                    <a:pt x="139" y="0"/>
                    <a:pt x="156" y="0"/>
                    <a:pt x="167" y="11"/>
                  </a:cubicBezTo>
                  <a:lnTo>
                    <a:pt x="284" y="128"/>
                  </a:lnTo>
                  <a:cubicBezTo>
                    <a:pt x="295" y="139"/>
                    <a:pt x="295" y="156"/>
                    <a:pt x="284" y="167"/>
                  </a:cubicBezTo>
                  <a:lnTo>
                    <a:pt x="167" y="284"/>
                  </a:lnTo>
                  <a:cubicBezTo>
                    <a:pt x="156" y="295"/>
                    <a:pt x="139" y="295"/>
                    <a:pt x="128" y="284"/>
                  </a:cubicBezTo>
                  <a:lnTo>
                    <a:pt x="11" y="167"/>
                  </a:lnTo>
                  <a:cubicBezTo>
                    <a:pt x="0" y="156"/>
                    <a:pt x="0" y="139"/>
                    <a:pt x="11" y="12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34" tIns="45717" rIns="91434" bIns="45717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" name="Freeform 6"/>
            <p:cNvSpPr>
              <a:spLocks/>
            </p:cNvSpPr>
            <p:nvPr/>
          </p:nvSpPr>
          <p:spPr bwMode="auto">
            <a:xfrm>
              <a:off x="441542" y="441843"/>
              <a:ext cx="262719" cy="268645"/>
            </a:xfrm>
            <a:custGeom>
              <a:avLst/>
              <a:gdLst>
                <a:gd name="T0" fmla="*/ 11 w 295"/>
                <a:gd name="T1" fmla="*/ 128 h 295"/>
                <a:gd name="T2" fmla="*/ 128 w 295"/>
                <a:gd name="T3" fmla="*/ 11 h 295"/>
                <a:gd name="T4" fmla="*/ 167 w 295"/>
                <a:gd name="T5" fmla="*/ 11 h 295"/>
                <a:gd name="T6" fmla="*/ 284 w 295"/>
                <a:gd name="T7" fmla="*/ 128 h 295"/>
                <a:gd name="T8" fmla="*/ 284 w 295"/>
                <a:gd name="T9" fmla="*/ 167 h 295"/>
                <a:gd name="T10" fmla="*/ 167 w 295"/>
                <a:gd name="T11" fmla="*/ 284 h 295"/>
                <a:gd name="T12" fmla="*/ 128 w 295"/>
                <a:gd name="T13" fmla="*/ 284 h 295"/>
                <a:gd name="T14" fmla="*/ 11 w 295"/>
                <a:gd name="T15" fmla="*/ 167 h 295"/>
                <a:gd name="T16" fmla="*/ 11 w 295"/>
                <a:gd name="T17" fmla="*/ 128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5" h="295">
                  <a:moveTo>
                    <a:pt x="11" y="128"/>
                  </a:moveTo>
                  <a:lnTo>
                    <a:pt x="128" y="11"/>
                  </a:lnTo>
                  <a:cubicBezTo>
                    <a:pt x="139" y="0"/>
                    <a:pt x="156" y="0"/>
                    <a:pt x="167" y="11"/>
                  </a:cubicBezTo>
                  <a:lnTo>
                    <a:pt x="284" y="128"/>
                  </a:lnTo>
                  <a:cubicBezTo>
                    <a:pt x="295" y="139"/>
                    <a:pt x="295" y="156"/>
                    <a:pt x="284" y="167"/>
                  </a:cubicBezTo>
                  <a:lnTo>
                    <a:pt x="167" y="284"/>
                  </a:lnTo>
                  <a:cubicBezTo>
                    <a:pt x="156" y="295"/>
                    <a:pt x="139" y="295"/>
                    <a:pt x="128" y="284"/>
                  </a:cubicBezTo>
                  <a:lnTo>
                    <a:pt x="11" y="167"/>
                  </a:lnTo>
                  <a:cubicBezTo>
                    <a:pt x="0" y="156"/>
                    <a:pt x="0" y="139"/>
                    <a:pt x="11" y="12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34" tIns="45717" rIns="91434" bIns="45717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" name="Freeform 7"/>
            <p:cNvSpPr>
              <a:spLocks/>
            </p:cNvSpPr>
            <p:nvPr/>
          </p:nvSpPr>
          <p:spPr bwMode="auto">
            <a:xfrm>
              <a:off x="265738" y="623573"/>
              <a:ext cx="260742" cy="266671"/>
            </a:xfrm>
            <a:custGeom>
              <a:avLst/>
              <a:gdLst>
                <a:gd name="T0" fmla="*/ 11 w 295"/>
                <a:gd name="T1" fmla="*/ 128 h 295"/>
                <a:gd name="T2" fmla="*/ 128 w 295"/>
                <a:gd name="T3" fmla="*/ 11 h 295"/>
                <a:gd name="T4" fmla="*/ 167 w 295"/>
                <a:gd name="T5" fmla="*/ 11 h 295"/>
                <a:gd name="T6" fmla="*/ 284 w 295"/>
                <a:gd name="T7" fmla="*/ 128 h 295"/>
                <a:gd name="T8" fmla="*/ 284 w 295"/>
                <a:gd name="T9" fmla="*/ 167 h 295"/>
                <a:gd name="T10" fmla="*/ 167 w 295"/>
                <a:gd name="T11" fmla="*/ 284 h 295"/>
                <a:gd name="T12" fmla="*/ 128 w 295"/>
                <a:gd name="T13" fmla="*/ 284 h 295"/>
                <a:gd name="T14" fmla="*/ 11 w 295"/>
                <a:gd name="T15" fmla="*/ 167 h 295"/>
                <a:gd name="T16" fmla="*/ 11 w 295"/>
                <a:gd name="T17" fmla="*/ 128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5" h="295">
                  <a:moveTo>
                    <a:pt x="11" y="128"/>
                  </a:moveTo>
                  <a:lnTo>
                    <a:pt x="128" y="11"/>
                  </a:lnTo>
                  <a:cubicBezTo>
                    <a:pt x="139" y="0"/>
                    <a:pt x="156" y="0"/>
                    <a:pt x="167" y="11"/>
                  </a:cubicBezTo>
                  <a:lnTo>
                    <a:pt x="284" y="128"/>
                  </a:lnTo>
                  <a:cubicBezTo>
                    <a:pt x="295" y="139"/>
                    <a:pt x="295" y="156"/>
                    <a:pt x="284" y="167"/>
                  </a:cubicBezTo>
                  <a:lnTo>
                    <a:pt x="167" y="284"/>
                  </a:lnTo>
                  <a:cubicBezTo>
                    <a:pt x="156" y="295"/>
                    <a:pt x="139" y="295"/>
                    <a:pt x="128" y="284"/>
                  </a:cubicBezTo>
                  <a:lnTo>
                    <a:pt x="11" y="167"/>
                  </a:lnTo>
                  <a:cubicBezTo>
                    <a:pt x="0" y="156"/>
                    <a:pt x="0" y="139"/>
                    <a:pt x="11" y="12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34" tIns="45717" rIns="91434" bIns="45717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8" name="Oval 5"/>
          <p:cNvSpPr>
            <a:spLocks noChangeArrowheads="1"/>
          </p:cNvSpPr>
          <p:nvPr/>
        </p:nvSpPr>
        <p:spPr bwMode="auto">
          <a:xfrm>
            <a:off x="5810350" y="1331397"/>
            <a:ext cx="2221300" cy="1377524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txBody>
          <a:bodyPr vert="horz" wrap="square" lIns="91434" tIns="45717" rIns="91434" bIns="45717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" name="Oval 6"/>
          <p:cNvSpPr>
            <a:spLocks noChangeArrowheads="1"/>
          </p:cNvSpPr>
          <p:nvPr/>
        </p:nvSpPr>
        <p:spPr bwMode="auto">
          <a:xfrm>
            <a:off x="5784980" y="4871247"/>
            <a:ext cx="2246669" cy="138498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34" tIns="45717" rIns="91434" bIns="45717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5800899" y="1635441"/>
            <a:ext cx="2257120" cy="769435"/>
          </a:xfrm>
          <a:prstGeom prst="rect">
            <a:avLst/>
          </a:prstGeom>
          <a:noFill/>
        </p:spPr>
        <p:txBody>
          <a:bodyPr wrap="square" lIns="91434" tIns="45717" rIns="91434" bIns="45717">
            <a:spAutoFit/>
          </a:bodyPr>
          <a:lstStyle/>
          <a:p>
            <a:pPr algn="ctr">
              <a:buFont typeface="Arial" pitchFamily="34" charset="0"/>
              <a:buNone/>
              <a:defRPr/>
            </a:pPr>
            <a:r>
              <a:rPr lang="en-US" altLang="zh-TW" sz="4400" b="1" dirty="0" smtClean="0">
                <a:solidFill>
                  <a:schemeClr val="accent2"/>
                </a:solidFill>
                <a:latin typeface="微软雅黑"/>
                <a:ea typeface="微软雅黑"/>
              </a:rPr>
              <a:t>1375</a:t>
            </a:r>
            <a:r>
              <a:rPr lang="zh-TW" altLang="en-US" sz="2000" b="1" dirty="0" smtClean="0">
                <a:solidFill>
                  <a:schemeClr val="accent2"/>
                </a:solidFill>
                <a:latin typeface="微软雅黑"/>
                <a:ea typeface="微软雅黑"/>
              </a:rPr>
              <a:t>萬</a:t>
            </a:r>
            <a:endParaRPr lang="en-US" altLang="zh-CN" sz="2000" b="1" dirty="0">
              <a:solidFill>
                <a:schemeClr val="accent2"/>
              </a:solidFill>
              <a:latin typeface="微软雅黑"/>
              <a:ea typeface="微软雅黑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992211" y="2186512"/>
            <a:ext cx="3288538" cy="523214"/>
          </a:xfrm>
          <a:prstGeom prst="rect">
            <a:avLst/>
          </a:prstGeom>
          <a:noFill/>
        </p:spPr>
        <p:txBody>
          <a:bodyPr wrap="square" lIns="91434" tIns="45717" rIns="91434" bIns="45717">
            <a:spAutoFit/>
          </a:bodyPr>
          <a:lstStyle>
            <a:defPPr>
              <a:defRPr lang="zh-CN"/>
            </a:defPPr>
            <a:lvl1pPr>
              <a:buFont typeface="Arial" pitchFamily="34" charset="0"/>
              <a:buNone/>
              <a:defRPr>
                <a:solidFill>
                  <a:srgbClr val="333333"/>
                </a:solidFill>
                <a:latin typeface="微软雅黑"/>
                <a:ea typeface="微软雅黑"/>
              </a:defRPr>
            </a:lvl1pPr>
          </a:lstStyle>
          <a:p>
            <a:r>
              <a:rPr lang="zh-TW" altLang="en-US" sz="2800" b="1" dirty="0" smtClean="0">
                <a:solidFill>
                  <a:schemeClr val="accent1">
                    <a:lumMod val="50000"/>
                  </a:schemeClr>
                </a:solidFill>
              </a:rPr>
              <a:t>全台機車數量</a:t>
            </a:r>
            <a:endParaRPr lang="zh-CN" altLang="en-US" sz="28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103656" y="5681281"/>
            <a:ext cx="3511489" cy="523214"/>
          </a:xfrm>
          <a:prstGeom prst="rect">
            <a:avLst/>
          </a:prstGeom>
          <a:noFill/>
        </p:spPr>
        <p:txBody>
          <a:bodyPr wrap="square" lIns="91434" tIns="45717" rIns="91434" bIns="45717">
            <a:spAutoFit/>
          </a:bodyPr>
          <a:lstStyle>
            <a:defPPr>
              <a:defRPr lang="zh-CN"/>
            </a:defPPr>
            <a:lvl1pPr>
              <a:buNone/>
              <a:defRPr sz="2400">
                <a:solidFill>
                  <a:schemeClr val="accent1">
                    <a:lumMod val="50000"/>
                  </a:schemeClr>
                </a:solidFill>
                <a:latin typeface="微软雅黑"/>
                <a:ea typeface="微软雅黑"/>
              </a:defRPr>
            </a:lvl1pPr>
          </a:lstStyle>
          <a:p>
            <a:pPr algn="just"/>
            <a:r>
              <a:rPr lang="zh-TW" altLang="en-US" sz="2800" b="1" dirty="0" smtClean="0"/>
              <a:t>健保支出</a:t>
            </a:r>
            <a:endParaRPr lang="zh-CN" altLang="en-US" sz="28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5945811" y="5244028"/>
            <a:ext cx="2094389" cy="769435"/>
          </a:xfrm>
          <a:prstGeom prst="rect">
            <a:avLst/>
          </a:prstGeom>
          <a:noFill/>
        </p:spPr>
        <p:txBody>
          <a:bodyPr wrap="square" lIns="91434" tIns="45717" rIns="91434" bIns="45717" anchor="ctr">
            <a:spAutoFit/>
          </a:bodyPr>
          <a:lstStyle/>
          <a:p>
            <a:pPr algn="ctr">
              <a:buFont typeface="Arial" pitchFamily="34" charset="0"/>
              <a:buNone/>
              <a:defRPr/>
            </a:pPr>
            <a:r>
              <a:rPr lang="en-US" altLang="zh-TW" sz="4400" b="1" dirty="0" smtClean="0">
                <a:solidFill>
                  <a:schemeClr val="accent2"/>
                </a:solidFill>
                <a:latin typeface="微软雅黑"/>
                <a:ea typeface="微软雅黑"/>
              </a:rPr>
              <a:t>2200</a:t>
            </a:r>
            <a:r>
              <a:rPr lang="zh-TW" altLang="en-US" sz="2000" b="1" dirty="0" smtClean="0">
                <a:solidFill>
                  <a:schemeClr val="accent2"/>
                </a:solidFill>
                <a:latin typeface="微软雅黑"/>
                <a:ea typeface="微软雅黑"/>
              </a:rPr>
              <a:t>萬</a:t>
            </a:r>
            <a:endParaRPr lang="en-US" altLang="zh-CN" sz="2000" b="1" dirty="0">
              <a:solidFill>
                <a:schemeClr val="accent2"/>
              </a:solidFill>
              <a:latin typeface="微软雅黑"/>
              <a:ea typeface="微软雅黑"/>
            </a:endParaRPr>
          </a:p>
        </p:txBody>
      </p:sp>
      <p:sp>
        <p:nvSpPr>
          <p:cNvPr id="14" name="Oval 5"/>
          <p:cNvSpPr>
            <a:spLocks noChangeArrowheads="1"/>
          </p:cNvSpPr>
          <p:nvPr/>
        </p:nvSpPr>
        <p:spPr bwMode="auto">
          <a:xfrm>
            <a:off x="5810350" y="3107070"/>
            <a:ext cx="2221299" cy="137752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vert="horz" wrap="square" lIns="91434" tIns="45717" rIns="91434" bIns="45717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5882357" y="3430335"/>
            <a:ext cx="2221299" cy="769435"/>
          </a:xfrm>
          <a:prstGeom prst="rect">
            <a:avLst/>
          </a:prstGeom>
          <a:noFill/>
        </p:spPr>
        <p:txBody>
          <a:bodyPr wrap="square" lIns="91434" tIns="45717" rIns="91434" bIns="45717">
            <a:spAutoFit/>
          </a:bodyPr>
          <a:lstStyle/>
          <a:p>
            <a:pPr algn="ctr">
              <a:buFont typeface="Arial" pitchFamily="34" charset="0"/>
              <a:buNone/>
              <a:defRPr/>
            </a:pPr>
            <a:r>
              <a:rPr lang="en-US" altLang="zh-CN" sz="4400" b="1" dirty="0" smtClean="0">
                <a:solidFill>
                  <a:schemeClr val="accent2"/>
                </a:solidFill>
                <a:latin typeface="微软雅黑"/>
                <a:ea typeface="微软雅黑"/>
              </a:rPr>
              <a:t>3</a:t>
            </a:r>
            <a:r>
              <a:rPr lang="en-US" altLang="zh-TW" sz="4400" b="1" dirty="0" smtClean="0">
                <a:solidFill>
                  <a:schemeClr val="accent2"/>
                </a:solidFill>
                <a:latin typeface="微软雅黑"/>
                <a:ea typeface="微软雅黑"/>
              </a:rPr>
              <a:t>76</a:t>
            </a:r>
            <a:r>
              <a:rPr lang="zh-TW" altLang="en-US" sz="2000" b="1" dirty="0" smtClean="0">
                <a:solidFill>
                  <a:schemeClr val="accent2"/>
                </a:solidFill>
                <a:latin typeface="微软雅黑"/>
                <a:ea typeface="微软雅黑"/>
              </a:rPr>
              <a:t>件</a:t>
            </a:r>
            <a:endParaRPr lang="en-US" altLang="zh-CN" sz="2000" b="1" dirty="0">
              <a:solidFill>
                <a:schemeClr val="accent2"/>
              </a:solidFill>
              <a:latin typeface="微软雅黑"/>
              <a:ea typeface="微软雅黑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031649" y="3961380"/>
            <a:ext cx="3668670" cy="523214"/>
          </a:xfrm>
          <a:prstGeom prst="rect">
            <a:avLst/>
          </a:prstGeom>
          <a:noFill/>
        </p:spPr>
        <p:txBody>
          <a:bodyPr wrap="square" lIns="91434" tIns="45717" rIns="91434" bIns="45717">
            <a:spAutoFit/>
          </a:bodyPr>
          <a:lstStyle>
            <a:defPPr>
              <a:defRPr lang="zh-CN"/>
            </a:defPPr>
            <a:lvl1pPr>
              <a:buFont typeface="Arial" pitchFamily="34" charset="0"/>
              <a:buNone/>
              <a:defRPr>
                <a:solidFill>
                  <a:srgbClr val="333333"/>
                </a:solidFill>
                <a:latin typeface="微软雅黑"/>
                <a:ea typeface="微软雅黑"/>
              </a:defRPr>
            </a:lvl1pPr>
          </a:lstStyle>
          <a:p>
            <a:pPr algn="just"/>
            <a:r>
              <a:rPr lang="zh-TW" altLang="en-US" sz="2800" b="1" dirty="0" smtClean="0">
                <a:solidFill>
                  <a:schemeClr val="accent1">
                    <a:lumMod val="50000"/>
                  </a:schemeClr>
                </a:solidFill>
              </a:rPr>
              <a:t>路面不平的車禍</a:t>
            </a:r>
            <a:endParaRPr lang="zh-CN" altLang="en-US" sz="28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759" y="1628063"/>
            <a:ext cx="5280515" cy="4314825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 bwMode="auto">
          <a:xfrm>
            <a:off x="0" y="6765675"/>
            <a:ext cx="12196763" cy="99392"/>
          </a:xfrm>
          <a:prstGeom prst="rect">
            <a:avLst/>
          </a:prstGeom>
          <a:solidFill>
            <a:srgbClr val="0A97A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34" tIns="45717" rIns="91434" bIns="45717" numCol="1" rtlCol="0" anchor="t" anchorCtr="0" compatLnSpc="1">
            <a:prstTxWarp prst="textNoShape">
              <a:avLst/>
            </a:prstTxWarp>
          </a:bodyPr>
          <a:lstStyle/>
          <a:p>
            <a:pPr defTabSz="914339"/>
            <a:endParaRPr lang="zh-CN" altLang="en-US" sz="1700"/>
          </a:p>
        </p:txBody>
      </p:sp>
    </p:spTree>
    <p:extLst>
      <p:ext uri="{BB962C8B-B14F-4D97-AF65-F5344CB8AC3E}">
        <p14:creationId xmlns:p14="http://schemas.microsoft.com/office/powerpoint/2010/main" val="3578628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6855"/>
    </mc:Choice>
    <mc:Fallback xmlns="">
      <p:transition advTm="6855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20000"/>
                <a:lumOff val="80000"/>
              </a:schemeClr>
            </a:gs>
            <a:gs pos="100000">
              <a:schemeClr val="accent3">
                <a:lumMod val="20000"/>
                <a:lumOff val="80000"/>
              </a:schemeClr>
            </a:gs>
          </a:gsLst>
          <a:lin ang="5400000" scaled="1"/>
        </a:gra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6"/>
          <p:cNvSpPr/>
          <p:nvPr/>
        </p:nvSpPr>
        <p:spPr>
          <a:xfrm>
            <a:off x="3664404" y="2025370"/>
            <a:ext cx="747961" cy="470520"/>
          </a:xfrm>
          <a:prstGeom prst="rightArrow">
            <a:avLst>
              <a:gd name="adj1" fmla="val 50000"/>
              <a:gd name="adj2" fmla="val 65221"/>
            </a:avLst>
          </a:prstGeom>
          <a:solidFill>
            <a:srgbClr val="C3239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6"/>
          <p:cNvSpPr/>
          <p:nvPr/>
        </p:nvSpPr>
        <p:spPr>
          <a:xfrm>
            <a:off x="0" y="6765675"/>
            <a:ext cx="12196763" cy="99392"/>
          </a:xfrm>
          <a:prstGeom prst="rect">
            <a:avLst/>
          </a:prstGeom>
          <a:solidFill>
            <a:srgbClr val="0A97A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4" name="Google Shape;184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47107" y="1193216"/>
            <a:ext cx="1576657" cy="1560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323025" y="2016188"/>
            <a:ext cx="952141" cy="920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6" descr="一張含有 畫畫 的圖片&#10;&#10;描述是以非常高的可信度產生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240608" y="4053792"/>
            <a:ext cx="1756374" cy="156905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7" name="Google Shape;187;p6"/>
          <p:cNvGrpSpPr/>
          <p:nvPr/>
        </p:nvGrpSpPr>
        <p:grpSpPr>
          <a:xfrm>
            <a:off x="2067539" y="4733690"/>
            <a:ext cx="1438725" cy="1141013"/>
            <a:chOff x="4681235" y="4394763"/>
            <a:chExt cx="1647619" cy="1238095"/>
          </a:xfrm>
        </p:grpSpPr>
        <p:pic>
          <p:nvPicPr>
            <p:cNvPr id="188" name="Google Shape;188;p6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4681235" y="4394763"/>
              <a:ext cx="1647619" cy="123809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9" name="Google Shape;189;p6"/>
            <p:cNvSpPr/>
            <p:nvPr/>
          </p:nvSpPr>
          <p:spPr>
            <a:xfrm>
              <a:off x="5345084" y="4781826"/>
              <a:ext cx="683446" cy="654697"/>
            </a:xfrm>
            <a:prstGeom prst="ellipse">
              <a:avLst/>
            </a:prstGeom>
            <a:solidFill>
              <a:srgbClr val="5494B2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0" name="Google Shape;190;p6"/>
          <p:cNvSpPr/>
          <p:nvPr/>
        </p:nvSpPr>
        <p:spPr>
          <a:xfrm>
            <a:off x="4739503" y="1337906"/>
            <a:ext cx="2589170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1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1999</a:t>
            </a:r>
            <a:endParaRPr sz="8000" b="1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1" name="Google Shape;191;p6"/>
          <p:cNvGrpSpPr/>
          <p:nvPr/>
        </p:nvGrpSpPr>
        <p:grpSpPr>
          <a:xfrm>
            <a:off x="5168398" y="4094206"/>
            <a:ext cx="2068425" cy="1736360"/>
            <a:chOff x="4223340" y="3624350"/>
            <a:chExt cx="2525625" cy="2349262"/>
          </a:xfrm>
        </p:grpSpPr>
        <p:pic>
          <p:nvPicPr>
            <p:cNvPr id="192" name="Google Shape;192;p6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4223340" y="3624350"/>
              <a:ext cx="1763625" cy="15872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3" name="Google Shape;193;p6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4375740" y="3776750"/>
              <a:ext cx="1763625" cy="15872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4" name="Google Shape;194;p6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4528140" y="3929150"/>
              <a:ext cx="1763625" cy="15872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5" name="Google Shape;195;p6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4680540" y="4081550"/>
              <a:ext cx="1763625" cy="15872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6" name="Google Shape;196;p6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4832940" y="4233950"/>
              <a:ext cx="1763625" cy="15872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7" name="Google Shape;197;p6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4985340" y="4386350"/>
              <a:ext cx="1763625" cy="158726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98" name="Google Shape;198;p6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8185176" y="1218957"/>
            <a:ext cx="2003352" cy="19642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6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8677605" y="847163"/>
            <a:ext cx="283649" cy="35928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6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9090240" y="847163"/>
            <a:ext cx="283649" cy="35928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6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9518964" y="847163"/>
            <a:ext cx="283649" cy="35928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6" descr="一張含有 動物, 花 的圖片&#10;&#10;描述是以非常高的可信度產生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8649334" y="4007965"/>
            <a:ext cx="1268108" cy="8141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6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10083309" y="4233109"/>
            <a:ext cx="344715" cy="4366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6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10083309" y="5501860"/>
            <a:ext cx="344715" cy="43663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5" name="Google Shape;205;p6"/>
          <p:cNvGrpSpPr/>
          <p:nvPr/>
        </p:nvGrpSpPr>
        <p:grpSpPr>
          <a:xfrm>
            <a:off x="8856721" y="5070709"/>
            <a:ext cx="1114955" cy="1153402"/>
            <a:chOff x="9368968" y="5173547"/>
            <a:chExt cx="1114955" cy="1153402"/>
          </a:xfrm>
        </p:grpSpPr>
        <p:pic>
          <p:nvPicPr>
            <p:cNvPr id="206" name="Google Shape;206;p6"/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>
              <a:off x="9368968" y="5173547"/>
              <a:ext cx="1114955" cy="11534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7" name="Google Shape;207;p6"/>
            <p:cNvPicPr preferRelativeResize="0"/>
            <p:nvPr/>
          </p:nvPicPr>
          <p:blipFill rotWithShape="1">
            <a:blip r:embed="rId13">
              <a:alphaModFix/>
            </a:blip>
            <a:srcRect/>
            <a:stretch/>
          </p:blipFill>
          <p:spPr>
            <a:xfrm>
              <a:off x="9867901" y="5791388"/>
              <a:ext cx="373379" cy="52439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08" name="Google Shape;208;p6"/>
          <p:cNvSpPr/>
          <p:nvPr/>
        </p:nvSpPr>
        <p:spPr>
          <a:xfrm>
            <a:off x="7559793" y="2025370"/>
            <a:ext cx="747961" cy="470520"/>
          </a:xfrm>
          <a:prstGeom prst="rightArrow">
            <a:avLst>
              <a:gd name="adj1" fmla="val 50000"/>
              <a:gd name="adj2" fmla="val 65221"/>
            </a:avLst>
          </a:prstGeom>
          <a:solidFill>
            <a:srgbClr val="C3239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p6"/>
          <p:cNvSpPr/>
          <p:nvPr/>
        </p:nvSpPr>
        <p:spPr>
          <a:xfrm>
            <a:off x="7460015" y="4749358"/>
            <a:ext cx="747961" cy="470520"/>
          </a:xfrm>
          <a:prstGeom prst="rightArrow">
            <a:avLst>
              <a:gd name="adj1" fmla="val 50000"/>
              <a:gd name="adj2" fmla="val 65221"/>
            </a:avLst>
          </a:prstGeom>
          <a:solidFill>
            <a:srgbClr val="C3239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6"/>
          <p:cNvSpPr/>
          <p:nvPr/>
        </p:nvSpPr>
        <p:spPr>
          <a:xfrm>
            <a:off x="3964945" y="4624246"/>
            <a:ext cx="747961" cy="470520"/>
          </a:xfrm>
          <a:prstGeom prst="rightArrow">
            <a:avLst>
              <a:gd name="adj1" fmla="val 50000"/>
              <a:gd name="adj2" fmla="val 65221"/>
            </a:avLst>
          </a:prstGeom>
          <a:solidFill>
            <a:srgbClr val="C3239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p6"/>
          <p:cNvSpPr txBox="1"/>
          <p:nvPr/>
        </p:nvSpPr>
        <p:spPr>
          <a:xfrm>
            <a:off x="1129829" y="303209"/>
            <a:ext cx="5976665" cy="707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 err="1">
                <a:solidFill>
                  <a:schemeClr val="accen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現行方式</a:t>
            </a:r>
            <a:endParaRPr sz="4000" b="1" dirty="0">
              <a:solidFill>
                <a:schemeClr val="accen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grpSp>
        <p:nvGrpSpPr>
          <p:cNvPr id="212" name="Google Shape;212;p6"/>
          <p:cNvGrpSpPr/>
          <p:nvPr/>
        </p:nvGrpSpPr>
        <p:grpSpPr>
          <a:xfrm>
            <a:off x="552439" y="346034"/>
            <a:ext cx="438523" cy="622230"/>
            <a:chOff x="265738" y="268014"/>
            <a:chExt cx="438523" cy="622230"/>
          </a:xfrm>
        </p:grpSpPr>
        <p:sp>
          <p:nvSpPr>
            <p:cNvPr id="213" name="Google Shape;213;p6"/>
            <p:cNvSpPr/>
            <p:nvPr/>
          </p:nvSpPr>
          <p:spPr>
            <a:xfrm>
              <a:off x="269689" y="268014"/>
              <a:ext cx="262719" cy="266671"/>
            </a:xfrm>
            <a:custGeom>
              <a:avLst/>
              <a:gdLst/>
              <a:ahLst/>
              <a:cxnLst/>
              <a:rect l="l" t="t" r="r" b="b"/>
              <a:pathLst>
                <a:path w="295" h="295" extrusionOk="0">
                  <a:moveTo>
                    <a:pt x="11" y="128"/>
                  </a:moveTo>
                  <a:lnTo>
                    <a:pt x="128" y="11"/>
                  </a:lnTo>
                  <a:cubicBezTo>
                    <a:pt x="139" y="0"/>
                    <a:pt x="156" y="0"/>
                    <a:pt x="167" y="11"/>
                  </a:cubicBezTo>
                  <a:lnTo>
                    <a:pt x="284" y="128"/>
                  </a:lnTo>
                  <a:cubicBezTo>
                    <a:pt x="295" y="139"/>
                    <a:pt x="295" y="156"/>
                    <a:pt x="284" y="167"/>
                  </a:cubicBezTo>
                  <a:lnTo>
                    <a:pt x="167" y="284"/>
                  </a:lnTo>
                  <a:cubicBezTo>
                    <a:pt x="156" y="295"/>
                    <a:pt x="139" y="295"/>
                    <a:pt x="128" y="284"/>
                  </a:cubicBezTo>
                  <a:lnTo>
                    <a:pt x="11" y="167"/>
                  </a:lnTo>
                  <a:cubicBezTo>
                    <a:pt x="0" y="156"/>
                    <a:pt x="0" y="139"/>
                    <a:pt x="11" y="12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214;p6"/>
            <p:cNvSpPr/>
            <p:nvPr/>
          </p:nvSpPr>
          <p:spPr>
            <a:xfrm>
              <a:off x="441542" y="441843"/>
              <a:ext cx="262719" cy="268645"/>
            </a:xfrm>
            <a:custGeom>
              <a:avLst/>
              <a:gdLst/>
              <a:ahLst/>
              <a:cxnLst/>
              <a:rect l="l" t="t" r="r" b="b"/>
              <a:pathLst>
                <a:path w="295" h="295" extrusionOk="0">
                  <a:moveTo>
                    <a:pt x="11" y="128"/>
                  </a:moveTo>
                  <a:lnTo>
                    <a:pt x="128" y="11"/>
                  </a:lnTo>
                  <a:cubicBezTo>
                    <a:pt x="139" y="0"/>
                    <a:pt x="156" y="0"/>
                    <a:pt x="167" y="11"/>
                  </a:cubicBezTo>
                  <a:lnTo>
                    <a:pt x="284" y="128"/>
                  </a:lnTo>
                  <a:cubicBezTo>
                    <a:pt x="295" y="139"/>
                    <a:pt x="295" y="156"/>
                    <a:pt x="284" y="167"/>
                  </a:cubicBezTo>
                  <a:lnTo>
                    <a:pt x="167" y="284"/>
                  </a:lnTo>
                  <a:cubicBezTo>
                    <a:pt x="156" y="295"/>
                    <a:pt x="139" y="295"/>
                    <a:pt x="128" y="284"/>
                  </a:cubicBezTo>
                  <a:lnTo>
                    <a:pt x="11" y="167"/>
                  </a:lnTo>
                  <a:cubicBezTo>
                    <a:pt x="0" y="156"/>
                    <a:pt x="0" y="139"/>
                    <a:pt x="11" y="12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215;p6"/>
            <p:cNvSpPr/>
            <p:nvPr/>
          </p:nvSpPr>
          <p:spPr>
            <a:xfrm>
              <a:off x="265738" y="623573"/>
              <a:ext cx="260742" cy="266671"/>
            </a:xfrm>
            <a:custGeom>
              <a:avLst/>
              <a:gdLst/>
              <a:ahLst/>
              <a:cxnLst/>
              <a:rect l="l" t="t" r="r" b="b"/>
              <a:pathLst>
                <a:path w="295" h="295" extrusionOk="0">
                  <a:moveTo>
                    <a:pt x="11" y="128"/>
                  </a:moveTo>
                  <a:lnTo>
                    <a:pt x="128" y="11"/>
                  </a:lnTo>
                  <a:cubicBezTo>
                    <a:pt x="139" y="0"/>
                    <a:pt x="156" y="0"/>
                    <a:pt x="167" y="11"/>
                  </a:cubicBezTo>
                  <a:lnTo>
                    <a:pt x="284" y="128"/>
                  </a:lnTo>
                  <a:cubicBezTo>
                    <a:pt x="295" y="139"/>
                    <a:pt x="295" y="156"/>
                    <a:pt x="284" y="167"/>
                  </a:cubicBezTo>
                  <a:lnTo>
                    <a:pt x="167" y="284"/>
                  </a:lnTo>
                  <a:cubicBezTo>
                    <a:pt x="156" y="295"/>
                    <a:pt x="139" y="295"/>
                    <a:pt x="128" y="284"/>
                  </a:cubicBezTo>
                  <a:lnTo>
                    <a:pt x="11" y="167"/>
                  </a:lnTo>
                  <a:cubicBezTo>
                    <a:pt x="0" y="156"/>
                    <a:pt x="0" y="139"/>
                    <a:pt x="11" y="12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3" name="直線接點 2"/>
          <p:cNvCxnSpPr/>
          <p:nvPr/>
        </p:nvCxnSpPr>
        <p:spPr>
          <a:xfrm flipV="1">
            <a:off x="771701" y="3611576"/>
            <a:ext cx="10530094" cy="8792"/>
          </a:xfrm>
          <a:prstGeom prst="line">
            <a:avLst/>
          </a:prstGeom>
          <a:ln>
            <a:solidFill>
              <a:srgbClr val="0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字方塊 4">
            <a:extLst>
              <a:ext uri="{FF2B5EF4-FFF2-40B4-BE49-F238E27FC236}">
                <a16:creationId xmlns:a16="http://schemas.microsoft.com/office/drawing/2014/main" id="{3E63078D-4CAD-4EAC-800B-D1F093B9ACFC}"/>
              </a:ext>
            </a:extLst>
          </p:cNvPr>
          <p:cNvSpPr txBox="1"/>
          <p:nvPr/>
        </p:nvSpPr>
        <p:spPr>
          <a:xfrm>
            <a:off x="1629835" y="3028950"/>
            <a:ext cx="1151904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zh-TW" altLang="en-US" sz="2000">
                <a:latin typeface="Microsoft YaHei"/>
                <a:ea typeface="Microsoft YaHei"/>
              </a:rPr>
              <a:t>民眾</a:t>
            </a:r>
            <a:endParaRPr lang="zh-TW" altLang="en-US" sz="2000" dirty="0">
              <a:latin typeface="Microsoft YaHei"/>
              <a:ea typeface="Microsoft YaHei"/>
            </a:endParaRPr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6B6765C7-DBA9-4C0E-95C5-40C4CF86D2A3}"/>
              </a:ext>
            </a:extLst>
          </p:cNvPr>
          <p:cNvSpPr txBox="1"/>
          <p:nvPr/>
        </p:nvSpPr>
        <p:spPr>
          <a:xfrm>
            <a:off x="1530012" y="5994207"/>
            <a:ext cx="1251727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zh-TW" altLang="en-US" sz="2000" smtClean="0">
                <a:latin typeface="Microsoft YaHei"/>
                <a:ea typeface="Microsoft YaHei"/>
              </a:rPr>
              <a:t>政府機關</a:t>
            </a:r>
            <a:endParaRPr lang="zh-TW" altLang="en-US" sz="2000" dirty="0">
              <a:latin typeface="Microsoft YaHei"/>
              <a:ea typeface="Microsoft YaHei"/>
            </a:endParaRPr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F7C3A9DD-8C5A-4FD9-A8EA-FD60E8C6F972}"/>
              </a:ext>
            </a:extLst>
          </p:cNvPr>
          <p:cNvSpPr txBox="1"/>
          <p:nvPr/>
        </p:nvSpPr>
        <p:spPr>
          <a:xfrm>
            <a:off x="5344639" y="5934075"/>
            <a:ext cx="171409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zh-TW" altLang="en-US" sz="2000">
                <a:latin typeface="Microsoft YaHei"/>
                <a:ea typeface="Microsoft YaHei"/>
              </a:rPr>
              <a:t>政府資料庫</a:t>
            </a:r>
            <a:endParaRPr lang="zh-TW" altLang="en-US" sz="2000" dirty="0">
              <a:latin typeface="Microsoft YaHei"/>
              <a:ea typeface="Microsoft YaHei"/>
            </a:endParaRPr>
          </a:p>
        </p:txBody>
      </p:sp>
    </p:spTree>
    <p:extLst>
      <p:ext uri="{BB962C8B-B14F-4D97-AF65-F5344CB8AC3E}">
        <p14:creationId xmlns:p14="http://schemas.microsoft.com/office/powerpoint/2010/main" val="2974808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20000"/>
                <a:lumOff val="80000"/>
              </a:schemeClr>
            </a:gs>
            <a:gs pos="100000">
              <a:schemeClr val="accent3">
                <a:lumMod val="20000"/>
                <a:lumOff val="80000"/>
              </a:schemeClr>
            </a:gs>
          </a:gsLst>
          <a:lin ang="5400000" scaled="1"/>
        </a:gra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6"/>
          <p:cNvSpPr/>
          <p:nvPr/>
        </p:nvSpPr>
        <p:spPr>
          <a:xfrm>
            <a:off x="3627519" y="3537080"/>
            <a:ext cx="747961" cy="470520"/>
          </a:xfrm>
          <a:prstGeom prst="rightArrow">
            <a:avLst>
              <a:gd name="adj1" fmla="val 50000"/>
              <a:gd name="adj2" fmla="val 65221"/>
            </a:avLst>
          </a:prstGeom>
          <a:solidFill>
            <a:srgbClr val="C3239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4" name="Google Shape;184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2844" y="2495990"/>
            <a:ext cx="1834854" cy="18676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6" descr="一張含有 畫畫 的圖片&#10;&#10;描述是以非常高的可信度產生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5428597" y="3854126"/>
            <a:ext cx="1756374" cy="156905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7" name="Google Shape;187;p6"/>
          <p:cNvGrpSpPr/>
          <p:nvPr/>
        </p:nvGrpSpPr>
        <p:grpSpPr>
          <a:xfrm>
            <a:off x="-4601666" y="4534024"/>
            <a:ext cx="1438725" cy="1141013"/>
            <a:chOff x="4681235" y="4394763"/>
            <a:chExt cx="1647619" cy="1238095"/>
          </a:xfrm>
        </p:grpSpPr>
        <p:pic>
          <p:nvPicPr>
            <p:cNvPr id="188" name="Google Shape;188;p6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4681235" y="4394763"/>
              <a:ext cx="1647619" cy="123809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9" name="Google Shape;189;p6"/>
            <p:cNvSpPr/>
            <p:nvPr/>
          </p:nvSpPr>
          <p:spPr>
            <a:xfrm>
              <a:off x="5345084" y="4781826"/>
              <a:ext cx="683446" cy="654697"/>
            </a:xfrm>
            <a:prstGeom prst="ellipse">
              <a:avLst/>
            </a:prstGeom>
            <a:solidFill>
              <a:srgbClr val="5494B2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0" name="Google Shape;190;p6"/>
          <p:cNvSpPr/>
          <p:nvPr/>
        </p:nvSpPr>
        <p:spPr>
          <a:xfrm>
            <a:off x="9083161" y="-2673377"/>
            <a:ext cx="2589170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1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1999</a:t>
            </a:r>
            <a:endParaRPr sz="8000" b="1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1" name="Google Shape;191;p6"/>
          <p:cNvGrpSpPr/>
          <p:nvPr/>
        </p:nvGrpSpPr>
        <p:grpSpPr>
          <a:xfrm>
            <a:off x="4873314" y="2521045"/>
            <a:ext cx="2277442" cy="2301714"/>
            <a:chOff x="4223340" y="3624350"/>
            <a:chExt cx="2525625" cy="2349262"/>
          </a:xfrm>
        </p:grpSpPr>
        <p:pic>
          <p:nvPicPr>
            <p:cNvPr id="192" name="Google Shape;192;p6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4223340" y="3624350"/>
              <a:ext cx="1763625" cy="15872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3" name="Google Shape;193;p6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4375740" y="3776750"/>
              <a:ext cx="1763625" cy="15872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4" name="Google Shape;194;p6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4528140" y="3929150"/>
              <a:ext cx="1763625" cy="15872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5" name="Google Shape;195;p6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4680540" y="4081550"/>
              <a:ext cx="1763625" cy="15872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6" name="Google Shape;196;p6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4832940" y="4233950"/>
              <a:ext cx="1763625" cy="15872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7" name="Google Shape;197;p6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4985340" y="4386350"/>
              <a:ext cx="1763625" cy="158726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98" name="Google Shape;198;p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3823302" y="500089"/>
            <a:ext cx="2003352" cy="19642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6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4315731" y="128295"/>
            <a:ext cx="283649" cy="35928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6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4728366" y="128295"/>
            <a:ext cx="283649" cy="35928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6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5157090" y="128295"/>
            <a:ext cx="283649" cy="35928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6" descr="一張含有 動物, 花 的圖片&#10;&#10;描述是以非常高的可信度產生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3264070" y="2299610"/>
            <a:ext cx="1268108" cy="8141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6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3402992" y="4429754"/>
            <a:ext cx="344715" cy="4366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6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3747256" y="5538731"/>
            <a:ext cx="344715" cy="43663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5" name="Google Shape;205;p6"/>
          <p:cNvGrpSpPr/>
          <p:nvPr/>
        </p:nvGrpSpPr>
        <p:grpSpPr>
          <a:xfrm>
            <a:off x="3446867" y="4259548"/>
            <a:ext cx="1114955" cy="1153402"/>
            <a:chOff x="9368968" y="5173547"/>
            <a:chExt cx="1114955" cy="1153402"/>
          </a:xfrm>
        </p:grpSpPr>
        <p:pic>
          <p:nvPicPr>
            <p:cNvPr id="206" name="Google Shape;206;p6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9368968" y="5173547"/>
              <a:ext cx="1114955" cy="11534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7" name="Google Shape;207;p6"/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>
              <a:off x="9867901" y="5791388"/>
              <a:ext cx="373379" cy="52439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08" name="Google Shape;208;p6"/>
          <p:cNvSpPr/>
          <p:nvPr/>
        </p:nvSpPr>
        <p:spPr>
          <a:xfrm>
            <a:off x="13197919" y="1306502"/>
            <a:ext cx="747961" cy="470520"/>
          </a:xfrm>
          <a:prstGeom prst="rightArrow">
            <a:avLst>
              <a:gd name="adj1" fmla="val 50000"/>
              <a:gd name="adj2" fmla="val 65221"/>
            </a:avLst>
          </a:prstGeom>
          <a:solidFill>
            <a:srgbClr val="C3239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p6"/>
          <p:cNvSpPr/>
          <p:nvPr/>
        </p:nvSpPr>
        <p:spPr>
          <a:xfrm>
            <a:off x="7737097" y="3543225"/>
            <a:ext cx="747961" cy="458230"/>
          </a:xfrm>
          <a:prstGeom prst="rightArrow">
            <a:avLst>
              <a:gd name="adj1" fmla="val 50000"/>
              <a:gd name="adj2" fmla="val 65221"/>
            </a:avLst>
          </a:prstGeom>
          <a:solidFill>
            <a:srgbClr val="C3239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6"/>
          <p:cNvSpPr/>
          <p:nvPr/>
        </p:nvSpPr>
        <p:spPr>
          <a:xfrm>
            <a:off x="-2704260" y="4424580"/>
            <a:ext cx="747961" cy="470520"/>
          </a:xfrm>
          <a:prstGeom prst="rightArrow">
            <a:avLst>
              <a:gd name="adj1" fmla="val 50000"/>
              <a:gd name="adj2" fmla="val 65221"/>
            </a:avLst>
          </a:prstGeom>
          <a:solidFill>
            <a:srgbClr val="C3239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p6"/>
          <p:cNvSpPr txBox="1"/>
          <p:nvPr/>
        </p:nvSpPr>
        <p:spPr>
          <a:xfrm>
            <a:off x="1129829" y="303209"/>
            <a:ext cx="5976665" cy="707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4000" b="1" dirty="0" smtClean="0">
                <a:solidFill>
                  <a:schemeClr val="accen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改</a:t>
            </a:r>
            <a:r>
              <a:rPr lang="zh-TW" altLang="en-US" sz="4000" b="1" dirty="0">
                <a:solidFill>
                  <a:schemeClr val="accen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良</a:t>
            </a:r>
            <a:r>
              <a:rPr lang="en-US" sz="4000" b="1" dirty="0" err="1" smtClean="0">
                <a:solidFill>
                  <a:schemeClr val="accen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方式</a:t>
            </a:r>
            <a:endParaRPr sz="4000" b="1" dirty="0">
              <a:solidFill>
                <a:schemeClr val="accen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grpSp>
        <p:nvGrpSpPr>
          <p:cNvPr id="212" name="Google Shape;212;p6"/>
          <p:cNvGrpSpPr/>
          <p:nvPr/>
        </p:nvGrpSpPr>
        <p:grpSpPr>
          <a:xfrm>
            <a:off x="552439" y="346034"/>
            <a:ext cx="438523" cy="622230"/>
            <a:chOff x="265738" y="268014"/>
            <a:chExt cx="438523" cy="622230"/>
          </a:xfrm>
        </p:grpSpPr>
        <p:sp>
          <p:nvSpPr>
            <p:cNvPr id="213" name="Google Shape;213;p6"/>
            <p:cNvSpPr/>
            <p:nvPr/>
          </p:nvSpPr>
          <p:spPr>
            <a:xfrm>
              <a:off x="269689" y="268014"/>
              <a:ext cx="262719" cy="266671"/>
            </a:xfrm>
            <a:custGeom>
              <a:avLst/>
              <a:gdLst/>
              <a:ahLst/>
              <a:cxnLst/>
              <a:rect l="l" t="t" r="r" b="b"/>
              <a:pathLst>
                <a:path w="295" h="295" extrusionOk="0">
                  <a:moveTo>
                    <a:pt x="11" y="128"/>
                  </a:moveTo>
                  <a:lnTo>
                    <a:pt x="128" y="11"/>
                  </a:lnTo>
                  <a:cubicBezTo>
                    <a:pt x="139" y="0"/>
                    <a:pt x="156" y="0"/>
                    <a:pt x="167" y="11"/>
                  </a:cubicBezTo>
                  <a:lnTo>
                    <a:pt x="284" y="128"/>
                  </a:lnTo>
                  <a:cubicBezTo>
                    <a:pt x="295" y="139"/>
                    <a:pt x="295" y="156"/>
                    <a:pt x="284" y="167"/>
                  </a:cubicBezTo>
                  <a:lnTo>
                    <a:pt x="167" y="284"/>
                  </a:lnTo>
                  <a:cubicBezTo>
                    <a:pt x="156" y="295"/>
                    <a:pt x="139" y="295"/>
                    <a:pt x="128" y="284"/>
                  </a:cubicBezTo>
                  <a:lnTo>
                    <a:pt x="11" y="167"/>
                  </a:lnTo>
                  <a:cubicBezTo>
                    <a:pt x="0" y="156"/>
                    <a:pt x="0" y="139"/>
                    <a:pt x="11" y="12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214;p6"/>
            <p:cNvSpPr/>
            <p:nvPr/>
          </p:nvSpPr>
          <p:spPr>
            <a:xfrm>
              <a:off x="441542" y="441843"/>
              <a:ext cx="262719" cy="268645"/>
            </a:xfrm>
            <a:custGeom>
              <a:avLst/>
              <a:gdLst/>
              <a:ahLst/>
              <a:cxnLst/>
              <a:rect l="l" t="t" r="r" b="b"/>
              <a:pathLst>
                <a:path w="295" h="295" extrusionOk="0">
                  <a:moveTo>
                    <a:pt x="11" y="128"/>
                  </a:moveTo>
                  <a:lnTo>
                    <a:pt x="128" y="11"/>
                  </a:lnTo>
                  <a:cubicBezTo>
                    <a:pt x="139" y="0"/>
                    <a:pt x="156" y="0"/>
                    <a:pt x="167" y="11"/>
                  </a:cubicBezTo>
                  <a:lnTo>
                    <a:pt x="284" y="128"/>
                  </a:lnTo>
                  <a:cubicBezTo>
                    <a:pt x="295" y="139"/>
                    <a:pt x="295" y="156"/>
                    <a:pt x="284" y="167"/>
                  </a:cubicBezTo>
                  <a:lnTo>
                    <a:pt x="167" y="284"/>
                  </a:lnTo>
                  <a:cubicBezTo>
                    <a:pt x="156" y="295"/>
                    <a:pt x="139" y="295"/>
                    <a:pt x="128" y="284"/>
                  </a:cubicBezTo>
                  <a:lnTo>
                    <a:pt x="11" y="167"/>
                  </a:lnTo>
                  <a:cubicBezTo>
                    <a:pt x="0" y="156"/>
                    <a:pt x="0" y="139"/>
                    <a:pt x="11" y="12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215;p6"/>
            <p:cNvSpPr/>
            <p:nvPr/>
          </p:nvSpPr>
          <p:spPr>
            <a:xfrm>
              <a:off x="265738" y="623573"/>
              <a:ext cx="260742" cy="266671"/>
            </a:xfrm>
            <a:custGeom>
              <a:avLst/>
              <a:gdLst/>
              <a:ahLst/>
              <a:cxnLst/>
              <a:rect l="l" t="t" r="r" b="b"/>
              <a:pathLst>
                <a:path w="295" h="295" extrusionOk="0">
                  <a:moveTo>
                    <a:pt x="11" y="128"/>
                  </a:moveTo>
                  <a:lnTo>
                    <a:pt x="128" y="11"/>
                  </a:lnTo>
                  <a:cubicBezTo>
                    <a:pt x="139" y="0"/>
                    <a:pt x="156" y="0"/>
                    <a:pt x="167" y="11"/>
                  </a:cubicBezTo>
                  <a:lnTo>
                    <a:pt x="284" y="128"/>
                  </a:lnTo>
                  <a:cubicBezTo>
                    <a:pt x="295" y="139"/>
                    <a:pt x="295" y="156"/>
                    <a:pt x="284" y="167"/>
                  </a:cubicBezTo>
                  <a:lnTo>
                    <a:pt x="167" y="284"/>
                  </a:lnTo>
                  <a:cubicBezTo>
                    <a:pt x="156" y="295"/>
                    <a:pt x="139" y="295"/>
                    <a:pt x="128" y="284"/>
                  </a:cubicBezTo>
                  <a:lnTo>
                    <a:pt x="11" y="167"/>
                  </a:lnTo>
                  <a:cubicBezTo>
                    <a:pt x="0" y="156"/>
                    <a:pt x="0" y="139"/>
                    <a:pt x="11" y="12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" name="文字方塊 4">
            <a:extLst>
              <a:ext uri="{FF2B5EF4-FFF2-40B4-BE49-F238E27FC236}">
                <a16:creationId xmlns:a16="http://schemas.microsoft.com/office/drawing/2014/main" id="{3E63078D-4CAD-4EAC-800B-D1F093B9ACFC}"/>
              </a:ext>
            </a:extLst>
          </p:cNvPr>
          <p:cNvSpPr txBox="1"/>
          <p:nvPr/>
        </p:nvSpPr>
        <p:spPr>
          <a:xfrm>
            <a:off x="1396227" y="4872499"/>
            <a:ext cx="1151904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zh-TW" altLang="en-US" sz="2800">
                <a:latin typeface="Microsoft YaHei"/>
                <a:ea typeface="Microsoft YaHei"/>
              </a:rPr>
              <a:t>民眾</a:t>
            </a:r>
            <a:endParaRPr lang="zh-TW" altLang="en-US" sz="2800" dirty="0">
              <a:latin typeface="Microsoft YaHei"/>
              <a:ea typeface="Microsoft YaHei"/>
            </a:endParaRPr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6B6765C7-DBA9-4C0E-95C5-40C4CF86D2A3}"/>
              </a:ext>
            </a:extLst>
          </p:cNvPr>
          <p:cNvSpPr txBox="1"/>
          <p:nvPr/>
        </p:nvSpPr>
        <p:spPr>
          <a:xfrm>
            <a:off x="-5011477" y="5772509"/>
            <a:ext cx="1151904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zh-TW" altLang="en-US" sz="2000">
                <a:latin typeface="Microsoft YaHei"/>
                <a:ea typeface="Microsoft YaHei"/>
              </a:rPr>
              <a:t>工務車</a:t>
            </a:r>
            <a:endParaRPr lang="zh-TW" altLang="en-US" sz="2000" dirty="0">
              <a:latin typeface="Microsoft YaHei"/>
              <a:ea typeface="Microsoft YaHei"/>
            </a:endParaRPr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F7C3A9DD-8C5A-4FD9-A8EA-FD60E8C6F972}"/>
              </a:ext>
            </a:extLst>
          </p:cNvPr>
          <p:cNvSpPr txBox="1"/>
          <p:nvPr/>
        </p:nvSpPr>
        <p:spPr>
          <a:xfrm>
            <a:off x="5086442" y="4901688"/>
            <a:ext cx="2021476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zh-TW" altLang="en-US" sz="2800" dirty="0">
                <a:latin typeface="Microsoft YaHei"/>
                <a:ea typeface="Microsoft YaHei"/>
              </a:rPr>
              <a:t>政府資料庫</a:t>
            </a:r>
          </a:p>
        </p:txBody>
      </p:sp>
      <p:pic>
        <p:nvPicPr>
          <p:cNvPr id="2" name="圖片 1" descr="一張含有 畫畫 的圖片&#10;&#10;描述是以非常高的可信度產生">
            <a:extLst>
              <a:ext uri="{FF2B5EF4-FFF2-40B4-BE49-F238E27FC236}">
                <a16:creationId xmlns:a16="http://schemas.microsoft.com/office/drawing/2014/main" id="{E83DE74B-1EB8-41F3-89ED-55905285C1ED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1921" y="3431278"/>
            <a:ext cx="1031014" cy="1002506"/>
          </a:xfrm>
          <a:prstGeom prst="rect">
            <a:avLst/>
          </a:prstGeom>
        </p:spPr>
      </p:pic>
      <p:pic>
        <p:nvPicPr>
          <p:cNvPr id="44" name="Google Shape;202;p6" descr="一張含有 動物, 花 的圖片&#10;&#10;描述是以非常高的可信度產生">
            <a:extLst>
              <a:ext uri="{FF2B5EF4-FFF2-40B4-BE49-F238E27FC236}">
                <a16:creationId xmlns:a16="http://schemas.microsoft.com/office/drawing/2014/main" id="{358F7BF8-09F6-4612-97E8-F7A2BA879E0A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8948569" y="2910347"/>
            <a:ext cx="2080772" cy="166701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B68324DA-4062-4EBF-BCBD-5DBE172A6AFC}"/>
              </a:ext>
            </a:extLst>
          </p:cNvPr>
          <p:cNvSpPr/>
          <p:nvPr/>
        </p:nvSpPr>
        <p:spPr>
          <a:xfrm>
            <a:off x="9151151" y="3063821"/>
            <a:ext cx="1303795" cy="94377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矩形 2"/>
          <p:cNvSpPr/>
          <p:nvPr/>
        </p:nvSpPr>
        <p:spPr>
          <a:xfrm>
            <a:off x="7289700" y="2805378"/>
            <a:ext cx="1544012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3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AI</a:t>
            </a:r>
            <a:r>
              <a:rPr lang="zh-TW" altLang="en-US" sz="3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模型</a:t>
            </a:r>
            <a:endParaRPr lang="zh-TW" altLang="en-US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28460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42"/>
          <p:cNvSpPr txBox="1"/>
          <p:nvPr/>
        </p:nvSpPr>
        <p:spPr>
          <a:xfrm>
            <a:off x="3224240" y="3576599"/>
            <a:ext cx="6690565" cy="1138767"/>
          </a:xfrm>
          <a:prstGeom prst="rect">
            <a:avLst/>
          </a:prstGeom>
          <a:noFill/>
        </p:spPr>
        <p:txBody>
          <a:bodyPr wrap="square" lIns="91434" tIns="45717" rIns="91434" bIns="45717" rtlCol="0">
            <a:spAutoFit/>
          </a:bodyPr>
          <a:lstStyle>
            <a:defPPr>
              <a:defRPr lang="zh-CN"/>
            </a:defPPr>
            <a:lvl1pPr>
              <a:defRPr sz="6800"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r>
              <a:rPr lang="zh-TW" altLang="en-US" dirty="0" smtClean="0"/>
              <a:t>架構與流程</a:t>
            </a:r>
            <a:endParaRPr lang="zh-CN" alt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3265865" y="2780315"/>
            <a:ext cx="1595958" cy="646331"/>
          </a:xfrm>
          <a:prstGeom prst="rect">
            <a:avLst/>
          </a:prstGeom>
          <a:noFill/>
        </p:spPr>
        <p:txBody>
          <a:bodyPr wrap="square" lIns="91434" tIns="45717" rIns="91434" bIns="45717" rtlCol="0">
            <a:spAutoFit/>
          </a:bodyPr>
          <a:lstStyle/>
          <a:p>
            <a:r>
              <a:rPr lang="en-US" altLang="zh-CN" sz="3600" dirty="0">
                <a:solidFill>
                  <a:schemeClr val="accent1"/>
                </a:solidFill>
                <a:latin typeface="+mn-ea"/>
                <a:ea typeface="+mn-ea"/>
              </a:rPr>
              <a:t>Part 2</a:t>
            </a:r>
            <a:endParaRPr lang="zh-CN" altLang="en-US" sz="3600" dirty="0">
              <a:solidFill>
                <a:schemeClr val="accent1"/>
              </a:solidFill>
              <a:latin typeface="+mn-ea"/>
              <a:ea typeface="+mn-ea"/>
            </a:endParaRPr>
          </a:p>
        </p:txBody>
      </p:sp>
      <p:grpSp>
        <p:nvGrpSpPr>
          <p:cNvPr id="2" name="群組 1"/>
          <p:cNvGrpSpPr/>
          <p:nvPr/>
        </p:nvGrpSpPr>
        <p:grpSpPr>
          <a:xfrm>
            <a:off x="0" y="2164258"/>
            <a:ext cx="2786013" cy="2529487"/>
            <a:chOff x="0" y="2164258"/>
            <a:chExt cx="2786013" cy="2529487"/>
          </a:xfrm>
        </p:grpSpPr>
        <p:sp>
          <p:nvSpPr>
            <p:cNvPr id="5" name="Rectangle 5"/>
            <p:cNvSpPr>
              <a:spLocks noChangeArrowheads="1"/>
            </p:cNvSpPr>
            <p:nvPr/>
          </p:nvSpPr>
          <p:spPr bwMode="auto">
            <a:xfrm>
              <a:off x="0" y="2164258"/>
              <a:ext cx="2786013" cy="252948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vert="horz" wrap="square" lIns="91434" tIns="45717" rIns="91434" bIns="45717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" name="Oval 9"/>
            <p:cNvSpPr>
              <a:spLocks noChangeArrowheads="1"/>
            </p:cNvSpPr>
            <p:nvPr/>
          </p:nvSpPr>
          <p:spPr bwMode="auto">
            <a:xfrm>
              <a:off x="821253" y="2924944"/>
              <a:ext cx="1100664" cy="1108515"/>
            </a:xfrm>
            <a:prstGeom prst="ellipse">
              <a:avLst/>
            </a:prstGeom>
            <a:solidFill>
              <a:srgbClr val="FFFFFF"/>
            </a:solidFill>
            <a:ln w="1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34" tIns="45717" rIns="91434" bIns="45717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" name="Freeform 9"/>
            <p:cNvSpPr>
              <a:spLocks noEditPoints="1"/>
            </p:cNvSpPr>
            <p:nvPr/>
          </p:nvSpPr>
          <p:spPr bwMode="auto">
            <a:xfrm>
              <a:off x="1099503" y="3092752"/>
              <a:ext cx="681199" cy="772899"/>
            </a:xfrm>
            <a:custGeom>
              <a:avLst/>
              <a:gdLst>
                <a:gd name="T0" fmla="*/ 402 w 630"/>
                <a:gd name="T1" fmla="*/ 89 h 711"/>
                <a:gd name="T2" fmla="*/ 313 w 630"/>
                <a:gd name="T3" fmla="*/ 178 h 711"/>
                <a:gd name="T4" fmla="*/ 223 w 630"/>
                <a:gd name="T5" fmla="*/ 178 h 711"/>
                <a:gd name="T6" fmla="*/ 134 w 630"/>
                <a:gd name="T7" fmla="*/ 89 h 711"/>
                <a:gd name="T8" fmla="*/ 223 w 630"/>
                <a:gd name="T9" fmla="*/ 0 h 711"/>
                <a:gd name="T10" fmla="*/ 313 w 630"/>
                <a:gd name="T11" fmla="*/ 0 h 711"/>
                <a:gd name="T12" fmla="*/ 402 w 630"/>
                <a:gd name="T13" fmla="*/ 89 h 711"/>
                <a:gd name="T14" fmla="*/ 445 w 630"/>
                <a:gd name="T15" fmla="*/ 89 h 711"/>
                <a:gd name="T16" fmla="*/ 446 w 630"/>
                <a:gd name="T17" fmla="*/ 109 h 711"/>
                <a:gd name="T18" fmla="*/ 335 w 630"/>
                <a:gd name="T19" fmla="*/ 221 h 711"/>
                <a:gd name="T20" fmla="*/ 201 w 630"/>
                <a:gd name="T21" fmla="*/ 221 h 711"/>
                <a:gd name="T22" fmla="*/ 90 w 630"/>
                <a:gd name="T23" fmla="*/ 109 h 711"/>
                <a:gd name="T24" fmla="*/ 92 w 630"/>
                <a:gd name="T25" fmla="*/ 89 h 711"/>
                <a:gd name="T26" fmla="*/ 0 w 630"/>
                <a:gd name="T27" fmla="*/ 198 h 711"/>
                <a:gd name="T28" fmla="*/ 0 w 630"/>
                <a:gd name="T29" fmla="*/ 600 h 711"/>
                <a:gd name="T30" fmla="*/ 112 w 630"/>
                <a:gd name="T31" fmla="*/ 711 h 711"/>
                <a:gd name="T32" fmla="*/ 409 w 630"/>
                <a:gd name="T33" fmla="*/ 711 h 711"/>
                <a:gd name="T34" fmla="*/ 288 w 630"/>
                <a:gd name="T35" fmla="*/ 528 h 711"/>
                <a:gd name="T36" fmla="*/ 487 w 630"/>
                <a:gd name="T37" fmla="*/ 328 h 711"/>
                <a:gd name="T38" fmla="*/ 536 w 630"/>
                <a:gd name="T39" fmla="*/ 335 h 711"/>
                <a:gd name="T40" fmla="*/ 536 w 630"/>
                <a:gd name="T41" fmla="*/ 198 h 711"/>
                <a:gd name="T42" fmla="*/ 445 w 630"/>
                <a:gd name="T43" fmla="*/ 89 h 711"/>
                <a:gd name="T44" fmla="*/ 251 w 630"/>
                <a:gd name="T45" fmla="*/ 446 h 711"/>
                <a:gd name="T46" fmla="*/ 251 w 630"/>
                <a:gd name="T47" fmla="*/ 446 h 711"/>
                <a:gd name="T48" fmla="*/ 112 w 630"/>
                <a:gd name="T49" fmla="*/ 446 h 711"/>
                <a:gd name="T50" fmla="*/ 90 w 630"/>
                <a:gd name="T51" fmla="*/ 423 h 711"/>
                <a:gd name="T52" fmla="*/ 112 w 630"/>
                <a:gd name="T53" fmla="*/ 401 h 711"/>
                <a:gd name="T54" fmla="*/ 251 w 630"/>
                <a:gd name="T55" fmla="*/ 401 h 711"/>
                <a:gd name="T56" fmla="*/ 274 w 630"/>
                <a:gd name="T57" fmla="*/ 423 h 711"/>
                <a:gd name="T58" fmla="*/ 251 w 630"/>
                <a:gd name="T59" fmla="*/ 446 h 711"/>
                <a:gd name="T60" fmla="*/ 296 w 630"/>
                <a:gd name="T61" fmla="*/ 356 h 711"/>
                <a:gd name="T62" fmla="*/ 296 w 630"/>
                <a:gd name="T63" fmla="*/ 356 h 711"/>
                <a:gd name="T64" fmla="*/ 112 w 630"/>
                <a:gd name="T65" fmla="*/ 356 h 711"/>
                <a:gd name="T66" fmla="*/ 90 w 630"/>
                <a:gd name="T67" fmla="*/ 334 h 711"/>
                <a:gd name="T68" fmla="*/ 112 w 630"/>
                <a:gd name="T69" fmla="*/ 312 h 711"/>
                <a:gd name="T70" fmla="*/ 296 w 630"/>
                <a:gd name="T71" fmla="*/ 312 h 711"/>
                <a:gd name="T72" fmla="*/ 318 w 630"/>
                <a:gd name="T73" fmla="*/ 334 h 711"/>
                <a:gd name="T74" fmla="*/ 296 w 630"/>
                <a:gd name="T75" fmla="*/ 356 h 711"/>
                <a:gd name="T76" fmla="*/ 524 w 630"/>
                <a:gd name="T77" fmla="*/ 390 h 711"/>
                <a:gd name="T78" fmla="*/ 488 w 630"/>
                <a:gd name="T79" fmla="*/ 385 h 711"/>
                <a:gd name="T80" fmla="*/ 346 w 630"/>
                <a:gd name="T81" fmla="*/ 527 h 711"/>
                <a:gd name="T82" fmla="*/ 458 w 630"/>
                <a:gd name="T83" fmla="*/ 666 h 711"/>
                <a:gd name="T84" fmla="*/ 488 w 630"/>
                <a:gd name="T85" fmla="*/ 669 h 711"/>
                <a:gd name="T86" fmla="*/ 630 w 630"/>
                <a:gd name="T87" fmla="*/ 527 h 711"/>
                <a:gd name="T88" fmla="*/ 524 w 630"/>
                <a:gd name="T89" fmla="*/ 390 h 711"/>
                <a:gd name="T90" fmla="*/ 569 w 630"/>
                <a:gd name="T91" fmla="*/ 507 h 711"/>
                <a:gd name="T92" fmla="*/ 569 w 630"/>
                <a:gd name="T93" fmla="*/ 507 h 711"/>
                <a:gd name="T94" fmla="*/ 524 w 630"/>
                <a:gd name="T95" fmla="*/ 552 h 711"/>
                <a:gd name="T96" fmla="*/ 488 w 630"/>
                <a:gd name="T97" fmla="*/ 588 h 711"/>
                <a:gd name="T98" fmla="*/ 448 w 630"/>
                <a:gd name="T99" fmla="*/ 588 h 711"/>
                <a:gd name="T100" fmla="*/ 408 w 630"/>
                <a:gd name="T101" fmla="*/ 547 h 711"/>
                <a:gd name="T102" fmla="*/ 408 w 630"/>
                <a:gd name="T103" fmla="*/ 507 h 711"/>
                <a:gd name="T104" fmla="*/ 448 w 630"/>
                <a:gd name="T105" fmla="*/ 507 h 711"/>
                <a:gd name="T106" fmla="*/ 468 w 630"/>
                <a:gd name="T107" fmla="*/ 527 h 711"/>
                <a:gd name="T108" fmla="*/ 524 w 630"/>
                <a:gd name="T109" fmla="*/ 472 h 711"/>
                <a:gd name="T110" fmla="*/ 528 w 630"/>
                <a:gd name="T111" fmla="*/ 467 h 711"/>
                <a:gd name="T112" fmla="*/ 569 w 630"/>
                <a:gd name="T113" fmla="*/ 467 h 711"/>
                <a:gd name="T114" fmla="*/ 569 w 630"/>
                <a:gd name="T115" fmla="*/ 507 h 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630" h="711">
                  <a:moveTo>
                    <a:pt x="402" y="89"/>
                  </a:moveTo>
                  <a:cubicBezTo>
                    <a:pt x="402" y="138"/>
                    <a:pt x="362" y="178"/>
                    <a:pt x="313" y="178"/>
                  </a:cubicBezTo>
                  <a:lnTo>
                    <a:pt x="223" y="178"/>
                  </a:lnTo>
                  <a:cubicBezTo>
                    <a:pt x="174" y="178"/>
                    <a:pt x="134" y="138"/>
                    <a:pt x="134" y="89"/>
                  </a:cubicBezTo>
                  <a:cubicBezTo>
                    <a:pt x="134" y="39"/>
                    <a:pt x="174" y="0"/>
                    <a:pt x="223" y="0"/>
                  </a:cubicBezTo>
                  <a:lnTo>
                    <a:pt x="313" y="0"/>
                  </a:lnTo>
                  <a:cubicBezTo>
                    <a:pt x="362" y="0"/>
                    <a:pt x="402" y="39"/>
                    <a:pt x="402" y="89"/>
                  </a:cubicBezTo>
                  <a:close/>
                  <a:moveTo>
                    <a:pt x="445" y="89"/>
                  </a:moveTo>
                  <a:cubicBezTo>
                    <a:pt x="446" y="95"/>
                    <a:pt x="446" y="102"/>
                    <a:pt x="446" y="109"/>
                  </a:cubicBezTo>
                  <a:cubicBezTo>
                    <a:pt x="446" y="171"/>
                    <a:pt x="397" y="221"/>
                    <a:pt x="335" y="221"/>
                  </a:cubicBezTo>
                  <a:lnTo>
                    <a:pt x="201" y="221"/>
                  </a:lnTo>
                  <a:cubicBezTo>
                    <a:pt x="140" y="221"/>
                    <a:pt x="90" y="171"/>
                    <a:pt x="90" y="109"/>
                  </a:cubicBezTo>
                  <a:cubicBezTo>
                    <a:pt x="90" y="102"/>
                    <a:pt x="90" y="95"/>
                    <a:pt x="92" y="89"/>
                  </a:cubicBezTo>
                  <a:cubicBezTo>
                    <a:pt x="40" y="98"/>
                    <a:pt x="0" y="144"/>
                    <a:pt x="0" y="198"/>
                  </a:cubicBezTo>
                  <a:lnTo>
                    <a:pt x="0" y="600"/>
                  </a:lnTo>
                  <a:cubicBezTo>
                    <a:pt x="0" y="661"/>
                    <a:pt x="50" y="711"/>
                    <a:pt x="112" y="711"/>
                  </a:cubicBezTo>
                  <a:lnTo>
                    <a:pt x="409" y="711"/>
                  </a:lnTo>
                  <a:cubicBezTo>
                    <a:pt x="338" y="681"/>
                    <a:pt x="288" y="610"/>
                    <a:pt x="288" y="528"/>
                  </a:cubicBezTo>
                  <a:cubicBezTo>
                    <a:pt x="288" y="418"/>
                    <a:pt x="377" y="328"/>
                    <a:pt x="487" y="328"/>
                  </a:cubicBezTo>
                  <a:cubicBezTo>
                    <a:pt x="504" y="328"/>
                    <a:pt x="520" y="331"/>
                    <a:pt x="536" y="335"/>
                  </a:cubicBezTo>
                  <a:lnTo>
                    <a:pt x="536" y="198"/>
                  </a:lnTo>
                  <a:cubicBezTo>
                    <a:pt x="536" y="144"/>
                    <a:pt x="496" y="98"/>
                    <a:pt x="445" y="89"/>
                  </a:cubicBezTo>
                  <a:close/>
                  <a:moveTo>
                    <a:pt x="251" y="446"/>
                  </a:moveTo>
                  <a:lnTo>
                    <a:pt x="251" y="446"/>
                  </a:lnTo>
                  <a:lnTo>
                    <a:pt x="112" y="446"/>
                  </a:lnTo>
                  <a:cubicBezTo>
                    <a:pt x="100" y="446"/>
                    <a:pt x="90" y="436"/>
                    <a:pt x="90" y="423"/>
                  </a:cubicBezTo>
                  <a:cubicBezTo>
                    <a:pt x="90" y="411"/>
                    <a:pt x="100" y="401"/>
                    <a:pt x="112" y="401"/>
                  </a:cubicBezTo>
                  <a:lnTo>
                    <a:pt x="251" y="401"/>
                  </a:lnTo>
                  <a:cubicBezTo>
                    <a:pt x="264" y="401"/>
                    <a:pt x="274" y="411"/>
                    <a:pt x="274" y="423"/>
                  </a:cubicBezTo>
                  <a:cubicBezTo>
                    <a:pt x="274" y="436"/>
                    <a:pt x="264" y="446"/>
                    <a:pt x="251" y="446"/>
                  </a:cubicBezTo>
                  <a:close/>
                  <a:moveTo>
                    <a:pt x="296" y="356"/>
                  </a:moveTo>
                  <a:lnTo>
                    <a:pt x="296" y="356"/>
                  </a:lnTo>
                  <a:lnTo>
                    <a:pt x="112" y="356"/>
                  </a:lnTo>
                  <a:cubicBezTo>
                    <a:pt x="100" y="356"/>
                    <a:pt x="90" y="346"/>
                    <a:pt x="90" y="334"/>
                  </a:cubicBezTo>
                  <a:cubicBezTo>
                    <a:pt x="90" y="322"/>
                    <a:pt x="100" y="312"/>
                    <a:pt x="112" y="312"/>
                  </a:cubicBezTo>
                  <a:lnTo>
                    <a:pt x="296" y="312"/>
                  </a:lnTo>
                  <a:cubicBezTo>
                    <a:pt x="308" y="312"/>
                    <a:pt x="318" y="322"/>
                    <a:pt x="318" y="334"/>
                  </a:cubicBezTo>
                  <a:cubicBezTo>
                    <a:pt x="318" y="346"/>
                    <a:pt x="308" y="356"/>
                    <a:pt x="296" y="356"/>
                  </a:cubicBezTo>
                  <a:close/>
                  <a:moveTo>
                    <a:pt x="524" y="390"/>
                  </a:moveTo>
                  <a:cubicBezTo>
                    <a:pt x="512" y="387"/>
                    <a:pt x="501" y="385"/>
                    <a:pt x="488" y="385"/>
                  </a:cubicBezTo>
                  <a:cubicBezTo>
                    <a:pt x="410" y="385"/>
                    <a:pt x="346" y="449"/>
                    <a:pt x="346" y="527"/>
                  </a:cubicBezTo>
                  <a:cubicBezTo>
                    <a:pt x="346" y="596"/>
                    <a:pt x="394" y="652"/>
                    <a:pt x="458" y="666"/>
                  </a:cubicBezTo>
                  <a:cubicBezTo>
                    <a:pt x="468" y="668"/>
                    <a:pt x="478" y="669"/>
                    <a:pt x="488" y="669"/>
                  </a:cubicBezTo>
                  <a:cubicBezTo>
                    <a:pt x="567" y="669"/>
                    <a:pt x="630" y="606"/>
                    <a:pt x="630" y="527"/>
                  </a:cubicBezTo>
                  <a:cubicBezTo>
                    <a:pt x="630" y="461"/>
                    <a:pt x="585" y="405"/>
                    <a:pt x="524" y="390"/>
                  </a:cubicBezTo>
                  <a:close/>
                  <a:moveTo>
                    <a:pt x="569" y="507"/>
                  </a:moveTo>
                  <a:lnTo>
                    <a:pt x="569" y="507"/>
                  </a:lnTo>
                  <a:lnTo>
                    <a:pt x="524" y="552"/>
                  </a:lnTo>
                  <a:lnTo>
                    <a:pt x="488" y="588"/>
                  </a:lnTo>
                  <a:cubicBezTo>
                    <a:pt x="477" y="599"/>
                    <a:pt x="459" y="599"/>
                    <a:pt x="448" y="588"/>
                  </a:cubicBezTo>
                  <a:lnTo>
                    <a:pt x="408" y="547"/>
                  </a:lnTo>
                  <a:cubicBezTo>
                    <a:pt x="397" y="536"/>
                    <a:pt x="397" y="518"/>
                    <a:pt x="408" y="507"/>
                  </a:cubicBezTo>
                  <a:cubicBezTo>
                    <a:pt x="419" y="496"/>
                    <a:pt x="437" y="496"/>
                    <a:pt x="448" y="507"/>
                  </a:cubicBezTo>
                  <a:lnTo>
                    <a:pt x="468" y="527"/>
                  </a:lnTo>
                  <a:lnTo>
                    <a:pt x="524" y="472"/>
                  </a:lnTo>
                  <a:lnTo>
                    <a:pt x="528" y="467"/>
                  </a:lnTo>
                  <a:cubicBezTo>
                    <a:pt x="540" y="456"/>
                    <a:pt x="558" y="456"/>
                    <a:pt x="569" y="467"/>
                  </a:cubicBezTo>
                  <a:cubicBezTo>
                    <a:pt x="580" y="478"/>
                    <a:pt x="580" y="496"/>
                    <a:pt x="569" y="50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4" tIns="45717" rIns="91434" bIns="45717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7" name="Freeform 9"/>
          <p:cNvSpPr>
            <a:spLocks noEditPoints="1"/>
          </p:cNvSpPr>
          <p:nvPr/>
        </p:nvSpPr>
        <p:spPr bwMode="auto">
          <a:xfrm>
            <a:off x="3362077" y="4845599"/>
            <a:ext cx="373115" cy="374683"/>
          </a:xfrm>
          <a:custGeom>
            <a:avLst/>
            <a:gdLst>
              <a:gd name="T0" fmla="*/ 358 w 490"/>
              <a:gd name="T1" fmla="*/ 250 h 490"/>
              <a:gd name="T2" fmla="*/ 358 w 490"/>
              <a:gd name="T3" fmla="*/ 183 h 490"/>
              <a:gd name="T4" fmla="*/ 328 w 490"/>
              <a:gd name="T5" fmla="*/ 183 h 490"/>
              <a:gd name="T6" fmla="*/ 328 w 490"/>
              <a:gd name="T7" fmla="*/ 250 h 490"/>
              <a:gd name="T8" fmla="*/ 247 w 490"/>
              <a:gd name="T9" fmla="*/ 330 h 490"/>
              <a:gd name="T10" fmla="*/ 246 w 490"/>
              <a:gd name="T11" fmla="*/ 330 h 490"/>
              <a:gd name="T12" fmla="*/ 245 w 490"/>
              <a:gd name="T13" fmla="*/ 330 h 490"/>
              <a:gd name="T14" fmla="*/ 245 w 490"/>
              <a:gd name="T15" fmla="*/ 330 h 490"/>
              <a:gd name="T16" fmla="*/ 243 w 490"/>
              <a:gd name="T17" fmla="*/ 330 h 490"/>
              <a:gd name="T18" fmla="*/ 162 w 490"/>
              <a:gd name="T19" fmla="*/ 250 h 490"/>
              <a:gd name="T20" fmla="*/ 162 w 490"/>
              <a:gd name="T21" fmla="*/ 183 h 490"/>
              <a:gd name="T22" fmla="*/ 132 w 490"/>
              <a:gd name="T23" fmla="*/ 183 h 490"/>
              <a:gd name="T24" fmla="*/ 132 w 490"/>
              <a:gd name="T25" fmla="*/ 250 h 490"/>
              <a:gd name="T26" fmla="*/ 227 w 490"/>
              <a:gd name="T27" fmla="*/ 359 h 490"/>
              <a:gd name="T28" fmla="*/ 227 w 490"/>
              <a:gd name="T29" fmla="*/ 407 h 490"/>
              <a:gd name="T30" fmla="*/ 160 w 490"/>
              <a:gd name="T31" fmla="*/ 426 h 490"/>
              <a:gd name="T32" fmla="*/ 331 w 490"/>
              <a:gd name="T33" fmla="*/ 426 h 490"/>
              <a:gd name="T34" fmla="*/ 263 w 490"/>
              <a:gd name="T35" fmla="*/ 407 h 490"/>
              <a:gd name="T36" fmla="*/ 263 w 490"/>
              <a:gd name="T37" fmla="*/ 360 h 490"/>
              <a:gd name="T38" fmla="*/ 358 w 490"/>
              <a:gd name="T39" fmla="*/ 250 h 490"/>
              <a:gd name="T40" fmla="*/ 244 w 490"/>
              <a:gd name="T41" fmla="*/ 302 h 490"/>
              <a:gd name="T42" fmla="*/ 245 w 490"/>
              <a:gd name="T43" fmla="*/ 302 h 490"/>
              <a:gd name="T44" fmla="*/ 246 w 490"/>
              <a:gd name="T45" fmla="*/ 302 h 490"/>
              <a:gd name="T46" fmla="*/ 300 w 490"/>
              <a:gd name="T47" fmla="*/ 248 h 490"/>
              <a:gd name="T48" fmla="*/ 300 w 490"/>
              <a:gd name="T49" fmla="*/ 118 h 490"/>
              <a:gd name="T50" fmla="*/ 246 w 490"/>
              <a:gd name="T51" fmla="*/ 64 h 490"/>
              <a:gd name="T52" fmla="*/ 245 w 490"/>
              <a:gd name="T53" fmla="*/ 64 h 490"/>
              <a:gd name="T54" fmla="*/ 244 w 490"/>
              <a:gd name="T55" fmla="*/ 64 h 490"/>
              <a:gd name="T56" fmla="*/ 190 w 490"/>
              <a:gd name="T57" fmla="*/ 118 h 490"/>
              <a:gd name="T58" fmla="*/ 190 w 490"/>
              <a:gd name="T59" fmla="*/ 248 h 490"/>
              <a:gd name="T60" fmla="*/ 244 w 490"/>
              <a:gd name="T61" fmla="*/ 302 h 490"/>
              <a:gd name="T62" fmla="*/ 245 w 490"/>
              <a:gd name="T63" fmla="*/ 0 h 490"/>
              <a:gd name="T64" fmla="*/ 490 w 490"/>
              <a:gd name="T65" fmla="*/ 245 h 490"/>
              <a:gd name="T66" fmla="*/ 245 w 490"/>
              <a:gd name="T67" fmla="*/ 490 h 490"/>
              <a:gd name="T68" fmla="*/ 0 w 490"/>
              <a:gd name="T69" fmla="*/ 245 h 490"/>
              <a:gd name="T70" fmla="*/ 245 w 490"/>
              <a:gd name="T71" fmla="*/ 0 h 4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490" h="490">
                <a:moveTo>
                  <a:pt x="358" y="250"/>
                </a:moveTo>
                <a:lnTo>
                  <a:pt x="358" y="183"/>
                </a:lnTo>
                <a:cubicBezTo>
                  <a:pt x="358" y="165"/>
                  <a:pt x="328" y="164"/>
                  <a:pt x="328" y="183"/>
                </a:cubicBezTo>
                <a:lnTo>
                  <a:pt x="328" y="250"/>
                </a:lnTo>
                <a:cubicBezTo>
                  <a:pt x="328" y="294"/>
                  <a:pt x="292" y="330"/>
                  <a:pt x="247" y="330"/>
                </a:cubicBezTo>
                <a:cubicBezTo>
                  <a:pt x="247" y="330"/>
                  <a:pt x="246" y="330"/>
                  <a:pt x="246" y="330"/>
                </a:cubicBezTo>
                <a:lnTo>
                  <a:pt x="245" y="330"/>
                </a:lnTo>
                <a:lnTo>
                  <a:pt x="245" y="330"/>
                </a:lnTo>
                <a:cubicBezTo>
                  <a:pt x="244" y="330"/>
                  <a:pt x="244" y="330"/>
                  <a:pt x="243" y="330"/>
                </a:cubicBezTo>
                <a:cubicBezTo>
                  <a:pt x="198" y="330"/>
                  <a:pt x="162" y="294"/>
                  <a:pt x="162" y="250"/>
                </a:cubicBezTo>
                <a:lnTo>
                  <a:pt x="162" y="183"/>
                </a:lnTo>
                <a:cubicBezTo>
                  <a:pt x="162" y="165"/>
                  <a:pt x="132" y="164"/>
                  <a:pt x="132" y="183"/>
                </a:cubicBezTo>
                <a:cubicBezTo>
                  <a:pt x="132" y="192"/>
                  <a:pt x="132" y="250"/>
                  <a:pt x="132" y="250"/>
                </a:cubicBezTo>
                <a:cubicBezTo>
                  <a:pt x="132" y="306"/>
                  <a:pt x="173" y="352"/>
                  <a:pt x="227" y="359"/>
                </a:cubicBezTo>
                <a:lnTo>
                  <a:pt x="227" y="407"/>
                </a:lnTo>
                <a:lnTo>
                  <a:pt x="160" y="426"/>
                </a:lnTo>
                <a:lnTo>
                  <a:pt x="331" y="426"/>
                </a:lnTo>
                <a:lnTo>
                  <a:pt x="263" y="407"/>
                </a:lnTo>
                <a:lnTo>
                  <a:pt x="263" y="360"/>
                </a:lnTo>
                <a:cubicBezTo>
                  <a:pt x="317" y="352"/>
                  <a:pt x="358" y="306"/>
                  <a:pt x="358" y="250"/>
                </a:cubicBezTo>
                <a:close/>
                <a:moveTo>
                  <a:pt x="244" y="302"/>
                </a:moveTo>
                <a:cubicBezTo>
                  <a:pt x="244" y="302"/>
                  <a:pt x="245" y="302"/>
                  <a:pt x="245" y="302"/>
                </a:cubicBezTo>
                <a:cubicBezTo>
                  <a:pt x="245" y="302"/>
                  <a:pt x="246" y="302"/>
                  <a:pt x="246" y="302"/>
                </a:cubicBezTo>
                <a:cubicBezTo>
                  <a:pt x="276" y="302"/>
                  <a:pt x="300" y="278"/>
                  <a:pt x="300" y="248"/>
                </a:cubicBezTo>
                <a:lnTo>
                  <a:pt x="300" y="118"/>
                </a:lnTo>
                <a:cubicBezTo>
                  <a:pt x="300" y="88"/>
                  <a:pt x="276" y="64"/>
                  <a:pt x="246" y="64"/>
                </a:cubicBezTo>
                <a:cubicBezTo>
                  <a:pt x="246" y="64"/>
                  <a:pt x="245" y="64"/>
                  <a:pt x="245" y="64"/>
                </a:cubicBezTo>
                <a:cubicBezTo>
                  <a:pt x="245" y="64"/>
                  <a:pt x="244" y="64"/>
                  <a:pt x="244" y="64"/>
                </a:cubicBezTo>
                <a:cubicBezTo>
                  <a:pt x="214" y="64"/>
                  <a:pt x="190" y="88"/>
                  <a:pt x="190" y="118"/>
                </a:cubicBezTo>
                <a:lnTo>
                  <a:pt x="190" y="248"/>
                </a:lnTo>
                <a:cubicBezTo>
                  <a:pt x="190" y="278"/>
                  <a:pt x="214" y="302"/>
                  <a:pt x="244" y="302"/>
                </a:cubicBezTo>
                <a:close/>
                <a:moveTo>
                  <a:pt x="245" y="0"/>
                </a:moveTo>
                <a:cubicBezTo>
                  <a:pt x="381" y="0"/>
                  <a:pt x="490" y="110"/>
                  <a:pt x="490" y="245"/>
                </a:cubicBezTo>
                <a:cubicBezTo>
                  <a:pt x="490" y="381"/>
                  <a:pt x="381" y="490"/>
                  <a:pt x="245" y="490"/>
                </a:cubicBezTo>
                <a:cubicBezTo>
                  <a:pt x="110" y="490"/>
                  <a:pt x="0" y="381"/>
                  <a:pt x="0" y="245"/>
                </a:cubicBezTo>
                <a:cubicBezTo>
                  <a:pt x="0" y="110"/>
                  <a:pt x="110" y="0"/>
                  <a:pt x="245" y="0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  <a:extLst/>
        </p:spPr>
        <p:txBody>
          <a:bodyPr vert="horz" wrap="square" lIns="91434" tIns="45717" rIns="91434" bIns="45717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10" name="TextBox 42"/>
          <p:cNvSpPr txBox="1"/>
          <p:nvPr/>
        </p:nvSpPr>
        <p:spPr>
          <a:xfrm>
            <a:off x="3649511" y="4838109"/>
            <a:ext cx="1180000" cy="369326"/>
          </a:xfrm>
          <a:prstGeom prst="rect">
            <a:avLst/>
          </a:prstGeom>
          <a:noFill/>
        </p:spPr>
        <p:txBody>
          <a:bodyPr wrap="square" lIns="91434" tIns="45717" rIns="91434" bIns="45717" rtlCol="0" anchor="ctr">
            <a:spAutoFit/>
          </a:bodyPr>
          <a:lstStyle>
            <a:defPPr>
              <a:defRPr lang="zh-CN"/>
            </a:defPPr>
            <a:lvl1pPr>
              <a:defRPr sz="6800"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algn="ctr"/>
            <a:r>
              <a:rPr lang="zh-TW" altLang="en-US" sz="1800" dirty="0" smtClean="0"/>
              <a:t>王秉蒲</a:t>
            </a:r>
            <a:endParaRPr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4258615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272"/>
    </mc:Choice>
    <mc:Fallback xmlns="">
      <p:transition advTm="4272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圖片 6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42"/>
            <a:ext cx="12196763" cy="1409119"/>
          </a:xfrm>
          <a:prstGeom prst="rect">
            <a:avLst/>
          </a:prstGeom>
        </p:spPr>
      </p:pic>
      <p:grpSp>
        <p:nvGrpSpPr>
          <p:cNvPr id="234" name="Google Shape;234;p8"/>
          <p:cNvGrpSpPr/>
          <p:nvPr/>
        </p:nvGrpSpPr>
        <p:grpSpPr>
          <a:xfrm>
            <a:off x="9561329" y="3403379"/>
            <a:ext cx="2192368" cy="1217924"/>
            <a:chOff x="9522637" y="3226090"/>
            <a:chExt cx="2192368" cy="1217924"/>
          </a:xfrm>
        </p:grpSpPr>
        <p:sp>
          <p:nvSpPr>
            <p:cNvPr id="235" name="Google Shape;235;p8"/>
            <p:cNvSpPr/>
            <p:nvPr/>
          </p:nvSpPr>
          <p:spPr>
            <a:xfrm>
              <a:off x="9522637" y="3226090"/>
              <a:ext cx="2192368" cy="1217924"/>
            </a:xfrm>
            <a:prstGeom prst="roundRect">
              <a:avLst>
                <a:gd name="adj" fmla="val 16667"/>
              </a:avLst>
            </a:prstGeom>
            <a:solidFill>
              <a:srgbClr val="FFEA9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36;p8"/>
            <p:cNvSpPr/>
            <p:nvPr/>
          </p:nvSpPr>
          <p:spPr>
            <a:xfrm>
              <a:off x="9641069" y="3333241"/>
              <a:ext cx="1929919" cy="979204"/>
            </a:xfrm>
            <a:prstGeom prst="roundRect">
              <a:avLst>
                <a:gd name="adj" fmla="val 16667"/>
              </a:avLst>
            </a:prstGeom>
            <a:solidFill>
              <a:srgbClr val="FFF5CA"/>
            </a:solidFill>
            <a:ln w="9525" cap="flat" cmpd="sng">
              <a:solidFill>
                <a:srgbClr val="FFEA9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7" name="Google Shape;237;p8"/>
          <p:cNvSpPr/>
          <p:nvPr/>
        </p:nvSpPr>
        <p:spPr>
          <a:xfrm>
            <a:off x="6052582" y="2870859"/>
            <a:ext cx="2912358" cy="2282964"/>
          </a:xfrm>
          <a:prstGeom prst="roundRect">
            <a:avLst>
              <a:gd name="adj" fmla="val 16667"/>
            </a:avLst>
          </a:prstGeom>
          <a:solidFill>
            <a:srgbClr val="FFEA9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p8"/>
          <p:cNvSpPr/>
          <p:nvPr/>
        </p:nvSpPr>
        <p:spPr>
          <a:xfrm>
            <a:off x="2630932" y="2889566"/>
            <a:ext cx="2912358" cy="2282964"/>
          </a:xfrm>
          <a:prstGeom prst="roundRect">
            <a:avLst>
              <a:gd name="adj" fmla="val 16667"/>
            </a:avLst>
          </a:prstGeom>
          <a:solidFill>
            <a:srgbClr val="FFEA9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39" name="Google Shape;239;p8"/>
          <p:cNvGrpSpPr/>
          <p:nvPr/>
        </p:nvGrpSpPr>
        <p:grpSpPr>
          <a:xfrm>
            <a:off x="182054" y="2991064"/>
            <a:ext cx="1418672" cy="1051505"/>
            <a:chOff x="284839" y="1884620"/>
            <a:chExt cx="1937811" cy="1426060"/>
          </a:xfrm>
        </p:grpSpPr>
        <p:pic>
          <p:nvPicPr>
            <p:cNvPr id="240" name="Google Shape;240;p8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31282" y="1884620"/>
              <a:ext cx="1195660" cy="11833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1" name="Google Shape;241;p8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026990" y="2111754"/>
              <a:ext cx="1195660" cy="11833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2" name="Google Shape;242;p8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84839" y="2127379"/>
              <a:ext cx="1195660" cy="118330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43" name="Google Shape;243;p8"/>
          <p:cNvGrpSpPr/>
          <p:nvPr/>
        </p:nvGrpSpPr>
        <p:grpSpPr>
          <a:xfrm>
            <a:off x="1613096" y="3419779"/>
            <a:ext cx="1140567" cy="239336"/>
            <a:chOff x="1613096" y="3183067"/>
            <a:chExt cx="1140567" cy="239336"/>
          </a:xfrm>
        </p:grpSpPr>
        <p:cxnSp>
          <p:nvCxnSpPr>
            <p:cNvPr id="244" name="Google Shape;244;p8"/>
            <p:cNvCxnSpPr/>
            <p:nvPr/>
          </p:nvCxnSpPr>
          <p:spPr>
            <a:xfrm>
              <a:off x="1692555" y="3183067"/>
              <a:ext cx="1061108" cy="7832"/>
            </a:xfrm>
            <a:prstGeom prst="straightConnector1">
              <a:avLst/>
            </a:prstGeom>
            <a:noFill/>
            <a:ln w="57150" cap="flat" cmpd="sng">
              <a:solidFill>
                <a:srgbClr val="454547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245" name="Google Shape;245;p8"/>
            <p:cNvCxnSpPr/>
            <p:nvPr/>
          </p:nvCxnSpPr>
          <p:spPr>
            <a:xfrm rot="10800000">
              <a:off x="1613096" y="3414571"/>
              <a:ext cx="1061108" cy="7832"/>
            </a:xfrm>
            <a:prstGeom prst="straightConnector1">
              <a:avLst/>
            </a:prstGeom>
            <a:noFill/>
            <a:ln w="57150" cap="flat" cmpd="sng">
              <a:solidFill>
                <a:srgbClr val="454547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sp>
        <p:nvSpPr>
          <p:cNvPr id="246" name="Google Shape;246;p8"/>
          <p:cNvSpPr txBox="1"/>
          <p:nvPr/>
        </p:nvSpPr>
        <p:spPr>
          <a:xfrm>
            <a:off x="1784720" y="3755655"/>
            <a:ext cx="65836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Text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8"/>
          <p:cNvSpPr txBox="1"/>
          <p:nvPr/>
        </p:nvSpPr>
        <p:spPr>
          <a:xfrm>
            <a:off x="266577" y="4042569"/>
            <a:ext cx="130071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User</a:t>
            </a: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48" name="Google Shape;248;p8"/>
          <p:cNvGrpSpPr/>
          <p:nvPr/>
        </p:nvGrpSpPr>
        <p:grpSpPr>
          <a:xfrm>
            <a:off x="453723" y="373104"/>
            <a:ext cx="6549446" cy="707880"/>
            <a:chOff x="557048" y="303209"/>
            <a:chExt cx="6549446" cy="707880"/>
          </a:xfrm>
        </p:grpSpPr>
        <p:sp>
          <p:nvSpPr>
            <p:cNvPr id="249" name="Google Shape;249;p8"/>
            <p:cNvSpPr txBox="1"/>
            <p:nvPr/>
          </p:nvSpPr>
          <p:spPr>
            <a:xfrm>
              <a:off x="1129829" y="303209"/>
              <a:ext cx="5976665" cy="7078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r>
                <a:rPr lang="zh-TW" altLang="en-US" sz="4000" b="1" dirty="0">
                  <a:solidFill>
                    <a:schemeClr val="accent1"/>
                  </a:solidFill>
                  <a:latin typeface="微软雅黑"/>
                  <a:ea typeface="微软雅黑"/>
                </a:rPr>
                <a:t>架構與流程</a:t>
              </a:r>
              <a:endParaRPr lang="zh-CN" altLang="en-US" sz="4000" b="1" dirty="0">
                <a:solidFill>
                  <a:schemeClr val="accent1"/>
                </a:solidFill>
                <a:latin typeface="微软雅黑"/>
                <a:ea typeface="微软雅黑"/>
              </a:endParaRPr>
            </a:p>
          </p:txBody>
        </p:sp>
        <p:grpSp>
          <p:nvGrpSpPr>
            <p:cNvPr id="250" name="Google Shape;250;p8"/>
            <p:cNvGrpSpPr/>
            <p:nvPr/>
          </p:nvGrpSpPr>
          <p:grpSpPr>
            <a:xfrm>
              <a:off x="557048" y="346034"/>
              <a:ext cx="438523" cy="622230"/>
              <a:chOff x="265738" y="268014"/>
              <a:chExt cx="438523" cy="622230"/>
            </a:xfrm>
          </p:grpSpPr>
          <p:sp>
            <p:nvSpPr>
              <p:cNvPr id="251" name="Google Shape;251;p8"/>
              <p:cNvSpPr/>
              <p:nvPr/>
            </p:nvSpPr>
            <p:spPr>
              <a:xfrm>
                <a:off x="269689" y="268014"/>
                <a:ext cx="262719" cy="266671"/>
              </a:xfrm>
              <a:custGeom>
                <a:avLst/>
                <a:gdLst/>
                <a:ahLst/>
                <a:cxnLst/>
                <a:rect l="l" t="t" r="r" b="b"/>
                <a:pathLst>
                  <a:path w="295" h="295" extrusionOk="0">
                    <a:moveTo>
                      <a:pt x="11" y="128"/>
                    </a:moveTo>
                    <a:lnTo>
                      <a:pt x="128" y="11"/>
                    </a:lnTo>
                    <a:cubicBezTo>
                      <a:pt x="139" y="0"/>
                      <a:pt x="156" y="0"/>
                      <a:pt x="167" y="11"/>
                    </a:cubicBezTo>
                    <a:lnTo>
                      <a:pt x="284" y="128"/>
                    </a:lnTo>
                    <a:cubicBezTo>
                      <a:pt x="295" y="139"/>
                      <a:pt x="295" y="156"/>
                      <a:pt x="284" y="167"/>
                    </a:cubicBezTo>
                    <a:lnTo>
                      <a:pt x="167" y="284"/>
                    </a:lnTo>
                    <a:cubicBezTo>
                      <a:pt x="156" y="295"/>
                      <a:pt x="139" y="295"/>
                      <a:pt x="128" y="284"/>
                    </a:cubicBezTo>
                    <a:lnTo>
                      <a:pt x="11" y="167"/>
                    </a:lnTo>
                    <a:cubicBezTo>
                      <a:pt x="0" y="156"/>
                      <a:pt x="0" y="139"/>
                      <a:pt x="11" y="12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2" name="Google Shape;252;p8"/>
              <p:cNvSpPr/>
              <p:nvPr/>
            </p:nvSpPr>
            <p:spPr>
              <a:xfrm>
                <a:off x="441542" y="441843"/>
                <a:ext cx="262719" cy="268645"/>
              </a:xfrm>
              <a:custGeom>
                <a:avLst/>
                <a:gdLst/>
                <a:ahLst/>
                <a:cxnLst/>
                <a:rect l="l" t="t" r="r" b="b"/>
                <a:pathLst>
                  <a:path w="295" h="295" extrusionOk="0">
                    <a:moveTo>
                      <a:pt x="11" y="128"/>
                    </a:moveTo>
                    <a:lnTo>
                      <a:pt x="128" y="11"/>
                    </a:lnTo>
                    <a:cubicBezTo>
                      <a:pt x="139" y="0"/>
                      <a:pt x="156" y="0"/>
                      <a:pt x="167" y="11"/>
                    </a:cubicBezTo>
                    <a:lnTo>
                      <a:pt x="284" y="128"/>
                    </a:lnTo>
                    <a:cubicBezTo>
                      <a:pt x="295" y="139"/>
                      <a:pt x="295" y="156"/>
                      <a:pt x="284" y="167"/>
                    </a:cubicBezTo>
                    <a:lnTo>
                      <a:pt x="167" y="284"/>
                    </a:lnTo>
                    <a:cubicBezTo>
                      <a:pt x="156" y="295"/>
                      <a:pt x="139" y="295"/>
                      <a:pt x="128" y="284"/>
                    </a:cubicBezTo>
                    <a:lnTo>
                      <a:pt x="11" y="167"/>
                    </a:lnTo>
                    <a:cubicBezTo>
                      <a:pt x="0" y="156"/>
                      <a:pt x="0" y="139"/>
                      <a:pt x="11" y="12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3" name="Google Shape;253;p8"/>
              <p:cNvSpPr/>
              <p:nvPr/>
            </p:nvSpPr>
            <p:spPr>
              <a:xfrm>
                <a:off x="265738" y="623573"/>
                <a:ext cx="260742" cy="266671"/>
              </a:xfrm>
              <a:custGeom>
                <a:avLst/>
                <a:gdLst/>
                <a:ahLst/>
                <a:cxnLst/>
                <a:rect l="l" t="t" r="r" b="b"/>
                <a:pathLst>
                  <a:path w="295" h="295" extrusionOk="0">
                    <a:moveTo>
                      <a:pt x="11" y="128"/>
                    </a:moveTo>
                    <a:lnTo>
                      <a:pt x="128" y="11"/>
                    </a:lnTo>
                    <a:cubicBezTo>
                      <a:pt x="139" y="0"/>
                      <a:pt x="156" y="0"/>
                      <a:pt x="167" y="11"/>
                    </a:cubicBezTo>
                    <a:lnTo>
                      <a:pt x="284" y="128"/>
                    </a:lnTo>
                    <a:cubicBezTo>
                      <a:pt x="295" y="139"/>
                      <a:pt x="295" y="156"/>
                      <a:pt x="284" y="167"/>
                    </a:cubicBezTo>
                    <a:lnTo>
                      <a:pt x="167" y="284"/>
                    </a:lnTo>
                    <a:cubicBezTo>
                      <a:pt x="156" y="295"/>
                      <a:pt x="139" y="295"/>
                      <a:pt x="128" y="284"/>
                    </a:cubicBezTo>
                    <a:lnTo>
                      <a:pt x="11" y="167"/>
                    </a:lnTo>
                    <a:cubicBezTo>
                      <a:pt x="0" y="156"/>
                      <a:pt x="0" y="139"/>
                      <a:pt x="11" y="12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254" name="Google Shape;254;p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360954" y="1939320"/>
            <a:ext cx="1404850" cy="87803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5" name="Google Shape;255;p8"/>
          <p:cNvGrpSpPr/>
          <p:nvPr/>
        </p:nvGrpSpPr>
        <p:grpSpPr>
          <a:xfrm>
            <a:off x="1727499" y="2484355"/>
            <a:ext cx="765888" cy="833761"/>
            <a:chOff x="1785347" y="2551572"/>
            <a:chExt cx="765888" cy="833761"/>
          </a:xfrm>
        </p:grpSpPr>
        <p:pic>
          <p:nvPicPr>
            <p:cNvPr id="256" name="Google Shape;256;p8" descr="一張含有 動物, 花 的圖片&#10;&#10;描述是以非常高的可信度產生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785347" y="2551572"/>
              <a:ext cx="765888" cy="49173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7" name="Google Shape;257;p8"/>
            <p:cNvSpPr txBox="1"/>
            <p:nvPr/>
          </p:nvSpPr>
          <p:spPr>
            <a:xfrm>
              <a:off x="1886667" y="3016001"/>
              <a:ext cx="611375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Img</a:t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8" name="Google Shape;258;p8"/>
          <p:cNvGrpSpPr/>
          <p:nvPr/>
        </p:nvGrpSpPr>
        <p:grpSpPr>
          <a:xfrm>
            <a:off x="2863731" y="4071764"/>
            <a:ext cx="2601738" cy="834055"/>
            <a:chOff x="3174407" y="3315025"/>
            <a:chExt cx="2601738" cy="834055"/>
          </a:xfrm>
        </p:grpSpPr>
        <p:sp>
          <p:nvSpPr>
            <p:cNvPr id="259" name="Google Shape;259;p8"/>
            <p:cNvSpPr/>
            <p:nvPr/>
          </p:nvSpPr>
          <p:spPr>
            <a:xfrm>
              <a:off x="3174407" y="3315025"/>
              <a:ext cx="2448272" cy="834055"/>
            </a:xfrm>
            <a:prstGeom prst="roundRect">
              <a:avLst>
                <a:gd name="adj" fmla="val 16667"/>
              </a:avLst>
            </a:prstGeom>
            <a:solidFill>
              <a:srgbClr val="FFF5CA"/>
            </a:solidFill>
            <a:ln w="9525" cap="flat" cmpd="sng">
              <a:solidFill>
                <a:srgbClr val="FFEA9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60" name="Google Shape;260;p8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3609261" y="3399594"/>
              <a:ext cx="701682" cy="70168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1" name="Google Shape;261;p8"/>
            <p:cNvSpPr txBox="1"/>
            <p:nvPr/>
          </p:nvSpPr>
          <p:spPr>
            <a:xfrm>
              <a:off x="3832471" y="3558672"/>
              <a:ext cx="1943674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Web</a:t>
              </a:r>
              <a:endPara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2" name="Google Shape;262;p8"/>
          <p:cNvGrpSpPr/>
          <p:nvPr/>
        </p:nvGrpSpPr>
        <p:grpSpPr>
          <a:xfrm>
            <a:off x="5312003" y="3913273"/>
            <a:ext cx="988289" cy="239336"/>
            <a:chOff x="1613096" y="3183067"/>
            <a:chExt cx="1140567" cy="239336"/>
          </a:xfrm>
        </p:grpSpPr>
        <p:cxnSp>
          <p:nvCxnSpPr>
            <p:cNvPr id="263" name="Google Shape;263;p8"/>
            <p:cNvCxnSpPr/>
            <p:nvPr/>
          </p:nvCxnSpPr>
          <p:spPr>
            <a:xfrm>
              <a:off x="1692555" y="3183067"/>
              <a:ext cx="1061108" cy="7832"/>
            </a:xfrm>
            <a:prstGeom prst="straightConnector1">
              <a:avLst/>
            </a:prstGeom>
            <a:noFill/>
            <a:ln w="57150" cap="flat" cmpd="sng">
              <a:solidFill>
                <a:srgbClr val="454547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264" name="Google Shape;264;p8"/>
            <p:cNvCxnSpPr/>
            <p:nvPr/>
          </p:nvCxnSpPr>
          <p:spPr>
            <a:xfrm rot="10800000">
              <a:off x="1613096" y="3414571"/>
              <a:ext cx="1061108" cy="7832"/>
            </a:xfrm>
            <a:prstGeom prst="straightConnector1">
              <a:avLst/>
            </a:prstGeom>
            <a:noFill/>
            <a:ln w="57150" cap="flat" cmpd="sng">
              <a:solidFill>
                <a:srgbClr val="454547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grpSp>
        <p:nvGrpSpPr>
          <p:cNvPr id="265" name="Google Shape;265;p8"/>
          <p:cNvGrpSpPr/>
          <p:nvPr/>
        </p:nvGrpSpPr>
        <p:grpSpPr>
          <a:xfrm>
            <a:off x="6350794" y="3054912"/>
            <a:ext cx="2315933" cy="858361"/>
            <a:chOff x="6350794" y="2818200"/>
            <a:chExt cx="2315933" cy="858361"/>
          </a:xfrm>
        </p:grpSpPr>
        <p:sp>
          <p:nvSpPr>
            <p:cNvPr id="266" name="Google Shape;266;p8"/>
            <p:cNvSpPr/>
            <p:nvPr/>
          </p:nvSpPr>
          <p:spPr>
            <a:xfrm>
              <a:off x="6350794" y="2818200"/>
              <a:ext cx="2315933" cy="858361"/>
            </a:xfrm>
            <a:prstGeom prst="roundRect">
              <a:avLst>
                <a:gd name="adj" fmla="val 16667"/>
              </a:avLst>
            </a:prstGeom>
            <a:solidFill>
              <a:srgbClr val="FFF5CA"/>
            </a:solidFill>
            <a:ln w="9525" cap="flat" cmpd="sng">
              <a:solidFill>
                <a:srgbClr val="FFEA9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67;p8"/>
            <p:cNvSpPr txBox="1"/>
            <p:nvPr/>
          </p:nvSpPr>
          <p:spPr>
            <a:xfrm>
              <a:off x="7367081" y="2924214"/>
              <a:ext cx="1067127" cy="6463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S3</a:t>
              </a:r>
              <a:endParaRPr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68" name="Google Shape;268;p8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6770692" y="2884009"/>
              <a:ext cx="854775" cy="77503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69" name="Google Shape;269;p8"/>
          <p:cNvGrpSpPr/>
          <p:nvPr/>
        </p:nvGrpSpPr>
        <p:grpSpPr>
          <a:xfrm>
            <a:off x="6253593" y="4059555"/>
            <a:ext cx="2510333" cy="858361"/>
            <a:chOff x="6248621" y="4396065"/>
            <a:chExt cx="2510333" cy="858361"/>
          </a:xfrm>
        </p:grpSpPr>
        <p:sp>
          <p:nvSpPr>
            <p:cNvPr id="270" name="Google Shape;270;p8"/>
            <p:cNvSpPr/>
            <p:nvPr/>
          </p:nvSpPr>
          <p:spPr>
            <a:xfrm>
              <a:off x="6350795" y="4396065"/>
              <a:ext cx="2315933" cy="858361"/>
            </a:xfrm>
            <a:prstGeom prst="roundRect">
              <a:avLst>
                <a:gd name="adj" fmla="val 16667"/>
              </a:avLst>
            </a:prstGeom>
            <a:solidFill>
              <a:srgbClr val="FFF5CA"/>
            </a:solidFill>
            <a:ln w="9525" cap="flat" cmpd="sng">
              <a:solidFill>
                <a:srgbClr val="FFEA9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71" name="Google Shape;271;p8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6248621" y="4457913"/>
              <a:ext cx="1303949" cy="73466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2" name="Google Shape;272;p8"/>
            <p:cNvSpPr txBox="1"/>
            <p:nvPr/>
          </p:nvSpPr>
          <p:spPr>
            <a:xfrm>
              <a:off x="7109506" y="4625190"/>
              <a:ext cx="1649448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Postgre</a:t>
              </a:r>
              <a:r>
                <a:rPr lang="en-US" sz="2000">
                  <a:solidFill>
                    <a:srgbClr val="0070C0"/>
                  </a:solidFill>
                  <a:latin typeface="Arial"/>
                  <a:ea typeface="Arial"/>
                  <a:cs typeface="Arial"/>
                  <a:sym typeface="Arial"/>
                </a:rPr>
                <a:t>SQL</a:t>
              </a:r>
              <a:endParaRPr sz="20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3" name="Google Shape;273;p8"/>
          <p:cNvGrpSpPr/>
          <p:nvPr/>
        </p:nvGrpSpPr>
        <p:grpSpPr>
          <a:xfrm>
            <a:off x="5531998" y="3152446"/>
            <a:ext cx="548848" cy="637216"/>
            <a:chOff x="5957018" y="788571"/>
            <a:chExt cx="548848" cy="637216"/>
          </a:xfrm>
        </p:grpSpPr>
        <p:pic>
          <p:nvPicPr>
            <p:cNvPr id="274" name="Google Shape;274;p8" descr="一張含有 動物, 花 的圖片&#10;&#10;描述是以非常高的可信度產生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5989603" y="788571"/>
              <a:ext cx="483678" cy="38139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5" name="Google Shape;275;p8"/>
            <p:cNvSpPr txBox="1"/>
            <p:nvPr/>
          </p:nvSpPr>
          <p:spPr>
            <a:xfrm>
              <a:off x="5957018" y="1148788"/>
              <a:ext cx="548848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Img</a:t>
              </a: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6" name="Google Shape;276;p8"/>
          <p:cNvGrpSpPr/>
          <p:nvPr/>
        </p:nvGrpSpPr>
        <p:grpSpPr>
          <a:xfrm>
            <a:off x="5558637" y="4396913"/>
            <a:ext cx="548848" cy="637216"/>
            <a:chOff x="5957018" y="788571"/>
            <a:chExt cx="548848" cy="637216"/>
          </a:xfrm>
        </p:grpSpPr>
        <p:pic>
          <p:nvPicPr>
            <p:cNvPr id="277" name="Google Shape;277;p8" descr="一張含有 動物, 花 的圖片&#10;&#10;描述是以非常高的可信度產生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5989603" y="788571"/>
              <a:ext cx="483678" cy="38139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8" name="Google Shape;278;p8"/>
            <p:cNvSpPr txBox="1"/>
            <p:nvPr/>
          </p:nvSpPr>
          <p:spPr>
            <a:xfrm>
              <a:off x="5957018" y="1148788"/>
              <a:ext cx="548848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pred</a:t>
              </a: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9" name="Google Shape;279;p8"/>
          <p:cNvSpPr/>
          <p:nvPr/>
        </p:nvSpPr>
        <p:spPr>
          <a:xfrm>
            <a:off x="5666480" y="4401776"/>
            <a:ext cx="301031" cy="274429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0" name="Google Shape;280;p8"/>
          <p:cNvGrpSpPr/>
          <p:nvPr/>
        </p:nvGrpSpPr>
        <p:grpSpPr>
          <a:xfrm>
            <a:off x="8740743" y="3908658"/>
            <a:ext cx="988289" cy="239336"/>
            <a:chOff x="1613096" y="3183067"/>
            <a:chExt cx="1140567" cy="239336"/>
          </a:xfrm>
        </p:grpSpPr>
        <p:cxnSp>
          <p:nvCxnSpPr>
            <p:cNvPr id="281" name="Google Shape;281;p8"/>
            <p:cNvCxnSpPr/>
            <p:nvPr/>
          </p:nvCxnSpPr>
          <p:spPr>
            <a:xfrm>
              <a:off x="1692555" y="3183067"/>
              <a:ext cx="1061108" cy="7832"/>
            </a:xfrm>
            <a:prstGeom prst="straightConnector1">
              <a:avLst/>
            </a:prstGeom>
            <a:noFill/>
            <a:ln w="57150" cap="flat" cmpd="sng">
              <a:solidFill>
                <a:srgbClr val="454547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282" name="Google Shape;282;p8"/>
            <p:cNvCxnSpPr/>
            <p:nvPr/>
          </p:nvCxnSpPr>
          <p:spPr>
            <a:xfrm rot="10800000">
              <a:off x="1613096" y="3414571"/>
              <a:ext cx="1061108" cy="7832"/>
            </a:xfrm>
            <a:prstGeom prst="straightConnector1">
              <a:avLst/>
            </a:prstGeom>
            <a:noFill/>
            <a:ln w="57150" cap="flat" cmpd="sng">
              <a:solidFill>
                <a:srgbClr val="454547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pic>
        <p:nvPicPr>
          <p:cNvPr id="283" name="Google Shape;283;p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855117" y="5225078"/>
            <a:ext cx="1404850" cy="8780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8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6959256" y="2028813"/>
            <a:ext cx="1073612" cy="6957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8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0107914" y="2628208"/>
            <a:ext cx="1073612" cy="695764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8"/>
          <p:cNvSpPr txBox="1"/>
          <p:nvPr/>
        </p:nvSpPr>
        <p:spPr>
          <a:xfrm>
            <a:off x="10408189" y="3795434"/>
            <a:ext cx="1201491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Lambda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7" name="Google Shape;287;p8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9871898" y="3718833"/>
            <a:ext cx="587016" cy="58701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8" name="Google Shape;288;p8"/>
          <p:cNvGrpSpPr/>
          <p:nvPr/>
        </p:nvGrpSpPr>
        <p:grpSpPr>
          <a:xfrm>
            <a:off x="8994888" y="3166208"/>
            <a:ext cx="548848" cy="637216"/>
            <a:chOff x="5957018" y="788571"/>
            <a:chExt cx="548848" cy="637216"/>
          </a:xfrm>
        </p:grpSpPr>
        <p:pic>
          <p:nvPicPr>
            <p:cNvPr id="289" name="Google Shape;289;p8" descr="一張含有 動物, 花 的圖片&#10;&#10;描述是以非常高的可信度產生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5989603" y="788571"/>
              <a:ext cx="483678" cy="38139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0" name="Google Shape;290;p8"/>
            <p:cNvSpPr txBox="1"/>
            <p:nvPr/>
          </p:nvSpPr>
          <p:spPr>
            <a:xfrm>
              <a:off x="5957018" y="1148788"/>
              <a:ext cx="548848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Img</a:t>
              </a: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91" name="Google Shape;291;p8"/>
          <p:cNvGrpSpPr/>
          <p:nvPr/>
        </p:nvGrpSpPr>
        <p:grpSpPr>
          <a:xfrm>
            <a:off x="9012481" y="4392861"/>
            <a:ext cx="548848" cy="637216"/>
            <a:chOff x="5957018" y="788571"/>
            <a:chExt cx="548848" cy="637216"/>
          </a:xfrm>
        </p:grpSpPr>
        <p:pic>
          <p:nvPicPr>
            <p:cNvPr id="292" name="Google Shape;292;p8" descr="一張含有 動物, 花 的圖片&#10;&#10;描述是以非常高的可信度產生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5989603" y="788571"/>
              <a:ext cx="483678" cy="38139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3" name="Google Shape;293;p8"/>
            <p:cNvSpPr txBox="1"/>
            <p:nvPr/>
          </p:nvSpPr>
          <p:spPr>
            <a:xfrm>
              <a:off x="5957018" y="1148788"/>
              <a:ext cx="548848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pred</a:t>
              </a: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4" name="Google Shape;294;p8"/>
          <p:cNvSpPr/>
          <p:nvPr/>
        </p:nvSpPr>
        <p:spPr>
          <a:xfrm>
            <a:off x="9111048" y="4405745"/>
            <a:ext cx="301031" cy="274429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95" name="Google Shape;295;p8"/>
          <p:cNvGrpSpPr/>
          <p:nvPr/>
        </p:nvGrpSpPr>
        <p:grpSpPr>
          <a:xfrm>
            <a:off x="2839604" y="3154452"/>
            <a:ext cx="2625865" cy="781447"/>
            <a:chOff x="2839604" y="3154452"/>
            <a:chExt cx="2625865" cy="781447"/>
          </a:xfrm>
        </p:grpSpPr>
        <p:sp>
          <p:nvSpPr>
            <p:cNvPr id="296" name="Google Shape;296;p8"/>
            <p:cNvSpPr/>
            <p:nvPr/>
          </p:nvSpPr>
          <p:spPr>
            <a:xfrm>
              <a:off x="2839604" y="3154452"/>
              <a:ext cx="2448272" cy="781447"/>
            </a:xfrm>
            <a:prstGeom prst="roundRect">
              <a:avLst>
                <a:gd name="adj" fmla="val 16667"/>
              </a:avLst>
            </a:prstGeom>
            <a:solidFill>
              <a:srgbClr val="FFF5CA"/>
            </a:solidFill>
            <a:ln w="9525" cap="flat" cmpd="sng">
              <a:solidFill>
                <a:srgbClr val="FFEA9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297;p8"/>
            <p:cNvSpPr txBox="1"/>
            <p:nvPr/>
          </p:nvSpPr>
          <p:spPr>
            <a:xfrm>
              <a:off x="3521795" y="3358284"/>
              <a:ext cx="1943674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LinechatBot</a:t>
              </a:r>
              <a:endPara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98" name="Google Shape;298;p8"/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>
              <a:off x="3154079" y="3283173"/>
              <a:ext cx="550331" cy="55033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99" name="Google Shape;299;p8"/>
          <p:cNvSpPr/>
          <p:nvPr/>
        </p:nvSpPr>
        <p:spPr>
          <a:xfrm>
            <a:off x="0" y="6765675"/>
            <a:ext cx="12196763" cy="99392"/>
          </a:xfrm>
          <a:prstGeom prst="rect">
            <a:avLst/>
          </a:prstGeom>
          <a:solidFill>
            <a:srgbClr val="0A97A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863731" y="5198025"/>
            <a:ext cx="2437966" cy="993506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886930" y="4809641"/>
            <a:ext cx="1741553" cy="589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546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42"/>
          <p:cNvSpPr txBox="1"/>
          <p:nvPr/>
        </p:nvSpPr>
        <p:spPr>
          <a:xfrm>
            <a:off x="3224240" y="3576599"/>
            <a:ext cx="6690565" cy="1138767"/>
          </a:xfrm>
          <a:prstGeom prst="rect">
            <a:avLst/>
          </a:prstGeom>
          <a:noFill/>
        </p:spPr>
        <p:txBody>
          <a:bodyPr wrap="square" lIns="91434" tIns="45717" rIns="91434" bIns="45717" rtlCol="0">
            <a:spAutoFit/>
          </a:bodyPr>
          <a:lstStyle>
            <a:defPPr>
              <a:defRPr lang="zh-CN"/>
            </a:defPPr>
            <a:lvl1pPr>
              <a:defRPr sz="6800"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r>
              <a:rPr lang="zh-TW" altLang="en-US" dirty="0" smtClean="0"/>
              <a:t>資料處理</a:t>
            </a:r>
            <a:endParaRPr lang="zh-CN" alt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3265865" y="2780315"/>
            <a:ext cx="1595958" cy="646331"/>
          </a:xfrm>
          <a:prstGeom prst="rect">
            <a:avLst/>
          </a:prstGeom>
          <a:noFill/>
        </p:spPr>
        <p:txBody>
          <a:bodyPr wrap="square" lIns="91434" tIns="45717" rIns="91434" bIns="45717" rtlCol="0">
            <a:spAutoFit/>
          </a:bodyPr>
          <a:lstStyle/>
          <a:p>
            <a:r>
              <a:rPr lang="en-US" altLang="zh-CN" sz="3600" dirty="0">
                <a:solidFill>
                  <a:schemeClr val="accent1"/>
                </a:solidFill>
                <a:latin typeface="+mn-ea"/>
                <a:ea typeface="+mn-ea"/>
              </a:rPr>
              <a:t>Part </a:t>
            </a:r>
            <a:r>
              <a:rPr lang="en-US" altLang="zh-CN" sz="3600" dirty="0" smtClean="0">
                <a:solidFill>
                  <a:schemeClr val="accent1"/>
                </a:solidFill>
                <a:latin typeface="+mn-ea"/>
                <a:ea typeface="+mn-ea"/>
              </a:rPr>
              <a:t>3</a:t>
            </a:r>
            <a:endParaRPr lang="zh-CN" altLang="en-US" sz="3600" dirty="0">
              <a:solidFill>
                <a:schemeClr val="accent1"/>
              </a:solidFill>
              <a:latin typeface="+mn-ea"/>
              <a:ea typeface="+mn-ea"/>
            </a:endParaRPr>
          </a:p>
        </p:txBody>
      </p:sp>
      <p:grpSp>
        <p:nvGrpSpPr>
          <p:cNvPr id="2" name="群組 1"/>
          <p:cNvGrpSpPr/>
          <p:nvPr/>
        </p:nvGrpSpPr>
        <p:grpSpPr>
          <a:xfrm>
            <a:off x="0" y="2164258"/>
            <a:ext cx="2786013" cy="2529487"/>
            <a:chOff x="0" y="2164258"/>
            <a:chExt cx="2786013" cy="2529487"/>
          </a:xfrm>
        </p:grpSpPr>
        <p:sp>
          <p:nvSpPr>
            <p:cNvPr id="5" name="Rectangle 5"/>
            <p:cNvSpPr>
              <a:spLocks noChangeArrowheads="1"/>
            </p:cNvSpPr>
            <p:nvPr/>
          </p:nvSpPr>
          <p:spPr bwMode="auto">
            <a:xfrm>
              <a:off x="0" y="2164258"/>
              <a:ext cx="2786013" cy="252948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vert="horz" wrap="square" lIns="91434" tIns="45717" rIns="91434" bIns="45717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" name="Oval 9"/>
            <p:cNvSpPr>
              <a:spLocks noChangeArrowheads="1"/>
            </p:cNvSpPr>
            <p:nvPr/>
          </p:nvSpPr>
          <p:spPr bwMode="auto">
            <a:xfrm>
              <a:off x="821253" y="2924944"/>
              <a:ext cx="1100664" cy="1108515"/>
            </a:xfrm>
            <a:prstGeom prst="ellipse">
              <a:avLst/>
            </a:prstGeom>
            <a:solidFill>
              <a:srgbClr val="FFFFFF"/>
            </a:solidFill>
            <a:ln w="1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34" tIns="45717" rIns="91434" bIns="45717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" name="Freeform 9"/>
            <p:cNvSpPr>
              <a:spLocks noEditPoints="1"/>
            </p:cNvSpPr>
            <p:nvPr/>
          </p:nvSpPr>
          <p:spPr bwMode="auto">
            <a:xfrm>
              <a:off x="1099503" y="3092752"/>
              <a:ext cx="681199" cy="772899"/>
            </a:xfrm>
            <a:custGeom>
              <a:avLst/>
              <a:gdLst>
                <a:gd name="T0" fmla="*/ 402 w 630"/>
                <a:gd name="T1" fmla="*/ 89 h 711"/>
                <a:gd name="T2" fmla="*/ 313 w 630"/>
                <a:gd name="T3" fmla="*/ 178 h 711"/>
                <a:gd name="T4" fmla="*/ 223 w 630"/>
                <a:gd name="T5" fmla="*/ 178 h 711"/>
                <a:gd name="T6" fmla="*/ 134 w 630"/>
                <a:gd name="T7" fmla="*/ 89 h 711"/>
                <a:gd name="T8" fmla="*/ 223 w 630"/>
                <a:gd name="T9" fmla="*/ 0 h 711"/>
                <a:gd name="T10" fmla="*/ 313 w 630"/>
                <a:gd name="T11" fmla="*/ 0 h 711"/>
                <a:gd name="T12" fmla="*/ 402 w 630"/>
                <a:gd name="T13" fmla="*/ 89 h 711"/>
                <a:gd name="T14" fmla="*/ 445 w 630"/>
                <a:gd name="T15" fmla="*/ 89 h 711"/>
                <a:gd name="T16" fmla="*/ 446 w 630"/>
                <a:gd name="T17" fmla="*/ 109 h 711"/>
                <a:gd name="T18" fmla="*/ 335 w 630"/>
                <a:gd name="T19" fmla="*/ 221 h 711"/>
                <a:gd name="T20" fmla="*/ 201 w 630"/>
                <a:gd name="T21" fmla="*/ 221 h 711"/>
                <a:gd name="T22" fmla="*/ 90 w 630"/>
                <a:gd name="T23" fmla="*/ 109 h 711"/>
                <a:gd name="T24" fmla="*/ 92 w 630"/>
                <a:gd name="T25" fmla="*/ 89 h 711"/>
                <a:gd name="T26" fmla="*/ 0 w 630"/>
                <a:gd name="T27" fmla="*/ 198 h 711"/>
                <a:gd name="T28" fmla="*/ 0 w 630"/>
                <a:gd name="T29" fmla="*/ 600 h 711"/>
                <a:gd name="T30" fmla="*/ 112 w 630"/>
                <a:gd name="T31" fmla="*/ 711 h 711"/>
                <a:gd name="T32" fmla="*/ 409 w 630"/>
                <a:gd name="T33" fmla="*/ 711 h 711"/>
                <a:gd name="T34" fmla="*/ 288 w 630"/>
                <a:gd name="T35" fmla="*/ 528 h 711"/>
                <a:gd name="T36" fmla="*/ 487 w 630"/>
                <a:gd name="T37" fmla="*/ 328 h 711"/>
                <a:gd name="T38" fmla="*/ 536 w 630"/>
                <a:gd name="T39" fmla="*/ 335 h 711"/>
                <a:gd name="T40" fmla="*/ 536 w 630"/>
                <a:gd name="T41" fmla="*/ 198 h 711"/>
                <a:gd name="T42" fmla="*/ 445 w 630"/>
                <a:gd name="T43" fmla="*/ 89 h 711"/>
                <a:gd name="T44" fmla="*/ 251 w 630"/>
                <a:gd name="T45" fmla="*/ 446 h 711"/>
                <a:gd name="T46" fmla="*/ 251 w 630"/>
                <a:gd name="T47" fmla="*/ 446 h 711"/>
                <a:gd name="T48" fmla="*/ 112 w 630"/>
                <a:gd name="T49" fmla="*/ 446 h 711"/>
                <a:gd name="T50" fmla="*/ 90 w 630"/>
                <a:gd name="T51" fmla="*/ 423 h 711"/>
                <a:gd name="T52" fmla="*/ 112 w 630"/>
                <a:gd name="T53" fmla="*/ 401 h 711"/>
                <a:gd name="T54" fmla="*/ 251 w 630"/>
                <a:gd name="T55" fmla="*/ 401 h 711"/>
                <a:gd name="T56" fmla="*/ 274 w 630"/>
                <a:gd name="T57" fmla="*/ 423 h 711"/>
                <a:gd name="T58" fmla="*/ 251 w 630"/>
                <a:gd name="T59" fmla="*/ 446 h 711"/>
                <a:gd name="T60" fmla="*/ 296 w 630"/>
                <a:gd name="T61" fmla="*/ 356 h 711"/>
                <a:gd name="T62" fmla="*/ 296 w 630"/>
                <a:gd name="T63" fmla="*/ 356 h 711"/>
                <a:gd name="T64" fmla="*/ 112 w 630"/>
                <a:gd name="T65" fmla="*/ 356 h 711"/>
                <a:gd name="T66" fmla="*/ 90 w 630"/>
                <a:gd name="T67" fmla="*/ 334 h 711"/>
                <a:gd name="T68" fmla="*/ 112 w 630"/>
                <a:gd name="T69" fmla="*/ 312 h 711"/>
                <a:gd name="T70" fmla="*/ 296 w 630"/>
                <a:gd name="T71" fmla="*/ 312 h 711"/>
                <a:gd name="T72" fmla="*/ 318 w 630"/>
                <a:gd name="T73" fmla="*/ 334 h 711"/>
                <a:gd name="T74" fmla="*/ 296 w 630"/>
                <a:gd name="T75" fmla="*/ 356 h 711"/>
                <a:gd name="T76" fmla="*/ 524 w 630"/>
                <a:gd name="T77" fmla="*/ 390 h 711"/>
                <a:gd name="T78" fmla="*/ 488 w 630"/>
                <a:gd name="T79" fmla="*/ 385 h 711"/>
                <a:gd name="T80" fmla="*/ 346 w 630"/>
                <a:gd name="T81" fmla="*/ 527 h 711"/>
                <a:gd name="T82" fmla="*/ 458 w 630"/>
                <a:gd name="T83" fmla="*/ 666 h 711"/>
                <a:gd name="T84" fmla="*/ 488 w 630"/>
                <a:gd name="T85" fmla="*/ 669 h 711"/>
                <a:gd name="T86" fmla="*/ 630 w 630"/>
                <a:gd name="T87" fmla="*/ 527 h 711"/>
                <a:gd name="T88" fmla="*/ 524 w 630"/>
                <a:gd name="T89" fmla="*/ 390 h 711"/>
                <a:gd name="T90" fmla="*/ 569 w 630"/>
                <a:gd name="T91" fmla="*/ 507 h 711"/>
                <a:gd name="T92" fmla="*/ 569 w 630"/>
                <a:gd name="T93" fmla="*/ 507 h 711"/>
                <a:gd name="T94" fmla="*/ 524 w 630"/>
                <a:gd name="T95" fmla="*/ 552 h 711"/>
                <a:gd name="T96" fmla="*/ 488 w 630"/>
                <a:gd name="T97" fmla="*/ 588 h 711"/>
                <a:gd name="T98" fmla="*/ 448 w 630"/>
                <a:gd name="T99" fmla="*/ 588 h 711"/>
                <a:gd name="T100" fmla="*/ 408 w 630"/>
                <a:gd name="T101" fmla="*/ 547 h 711"/>
                <a:gd name="T102" fmla="*/ 408 w 630"/>
                <a:gd name="T103" fmla="*/ 507 h 711"/>
                <a:gd name="T104" fmla="*/ 448 w 630"/>
                <a:gd name="T105" fmla="*/ 507 h 711"/>
                <a:gd name="T106" fmla="*/ 468 w 630"/>
                <a:gd name="T107" fmla="*/ 527 h 711"/>
                <a:gd name="T108" fmla="*/ 524 w 630"/>
                <a:gd name="T109" fmla="*/ 472 h 711"/>
                <a:gd name="T110" fmla="*/ 528 w 630"/>
                <a:gd name="T111" fmla="*/ 467 h 711"/>
                <a:gd name="T112" fmla="*/ 569 w 630"/>
                <a:gd name="T113" fmla="*/ 467 h 711"/>
                <a:gd name="T114" fmla="*/ 569 w 630"/>
                <a:gd name="T115" fmla="*/ 507 h 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630" h="711">
                  <a:moveTo>
                    <a:pt x="402" y="89"/>
                  </a:moveTo>
                  <a:cubicBezTo>
                    <a:pt x="402" y="138"/>
                    <a:pt x="362" y="178"/>
                    <a:pt x="313" y="178"/>
                  </a:cubicBezTo>
                  <a:lnTo>
                    <a:pt x="223" y="178"/>
                  </a:lnTo>
                  <a:cubicBezTo>
                    <a:pt x="174" y="178"/>
                    <a:pt x="134" y="138"/>
                    <a:pt x="134" y="89"/>
                  </a:cubicBezTo>
                  <a:cubicBezTo>
                    <a:pt x="134" y="39"/>
                    <a:pt x="174" y="0"/>
                    <a:pt x="223" y="0"/>
                  </a:cubicBezTo>
                  <a:lnTo>
                    <a:pt x="313" y="0"/>
                  </a:lnTo>
                  <a:cubicBezTo>
                    <a:pt x="362" y="0"/>
                    <a:pt x="402" y="39"/>
                    <a:pt x="402" y="89"/>
                  </a:cubicBezTo>
                  <a:close/>
                  <a:moveTo>
                    <a:pt x="445" y="89"/>
                  </a:moveTo>
                  <a:cubicBezTo>
                    <a:pt x="446" y="95"/>
                    <a:pt x="446" y="102"/>
                    <a:pt x="446" y="109"/>
                  </a:cubicBezTo>
                  <a:cubicBezTo>
                    <a:pt x="446" y="171"/>
                    <a:pt x="397" y="221"/>
                    <a:pt x="335" y="221"/>
                  </a:cubicBezTo>
                  <a:lnTo>
                    <a:pt x="201" y="221"/>
                  </a:lnTo>
                  <a:cubicBezTo>
                    <a:pt x="140" y="221"/>
                    <a:pt x="90" y="171"/>
                    <a:pt x="90" y="109"/>
                  </a:cubicBezTo>
                  <a:cubicBezTo>
                    <a:pt x="90" y="102"/>
                    <a:pt x="90" y="95"/>
                    <a:pt x="92" y="89"/>
                  </a:cubicBezTo>
                  <a:cubicBezTo>
                    <a:pt x="40" y="98"/>
                    <a:pt x="0" y="144"/>
                    <a:pt x="0" y="198"/>
                  </a:cubicBezTo>
                  <a:lnTo>
                    <a:pt x="0" y="600"/>
                  </a:lnTo>
                  <a:cubicBezTo>
                    <a:pt x="0" y="661"/>
                    <a:pt x="50" y="711"/>
                    <a:pt x="112" y="711"/>
                  </a:cubicBezTo>
                  <a:lnTo>
                    <a:pt x="409" y="711"/>
                  </a:lnTo>
                  <a:cubicBezTo>
                    <a:pt x="338" y="681"/>
                    <a:pt x="288" y="610"/>
                    <a:pt x="288" y="528"/>
                  </a:cubicBezTo>
                  <a:cubicBezTo>
                    <a:pt x="288" y="418"/>
                    <a:pt x="377" y="328"/>
                    <a:pt x="487" y="328"/>
                  </a:cubicBezTo>
                  <a:cubicBezTo>
                    <a:pt x="504" y="328"/>
                    <a:pt x="520" y="331"/>
                    <a:pt x="536" y="335"/>
                  </a:cubicBezTo>
                  <a:lnTo>
                    <a:pt x="536" y="198"/>
                  </a:lnTo>
                  <a:cubicBezTo>
                    <a:pt x="536" y="144"/>
                    <a:pt x="496" y="98"/>
                    <a:pt x="445" y="89"/>
                  </a:cubicBezTo>
                  <a:close/>
                  <a:moveTo>
                    <a:pt x="251" y="446"/>
                  </a:moveTo>
                  <a:lnTo>
                    <a:pt x="251" y="446"/>
                  </a:lnTo>
                  <a:lnTo>
                    <a:pt x="112" y="446"/>
                  </a:lnTo>
                  <a:cubicBezTo>
                    <a:pt x="100" y="446"/>
                    <a:pt x="90" y="436"/>
                    <a:pt x="90" y="423"/>
                  </a:cubicBezTo>
                  <a:cubicBezTo>
                    <a:pt x="90" y="411"/>
                    <a:pt x="100" y="401"/>
                    <a:pt x="112" y="401"/>
                  </a:cubicBezTo>
                  <a:lnTo>
                    <a:pt x="251" y="401"/>
                  </a:lnTo>
                  <a:cubicBezTo>
                    <a:pt x="264" y="401"/>
                    <a:pt x="274" y="411"/>
                    <a:pt x="274" y="423"/>
                  </a:cubicBezTo>
                  <a:cubicBezTo>
                    <a:pt x="274" y="436"/>
                    <a:pt x="264" y="446"/>
                    <a:pt x="251" y="446"/>
                  </a:cubicBezTo>
                  <a:close/>
                  <a:moveTo>
                    <a:pt x="296" y="356"/>
                  </a:moveTo>
                  <a:lnTo>
                    <a:pt x="296" y="356"/>
                  </a:lnTo>
                  <a:lnTo>
                    <a:pt x="112" y="356"/>
                  </a:lnTo>
                  <a:cubicBezTo>
                    <a:pt x="100" y="356"/>
                    <a:pt x="90" y="346"/>
                    <a:pt x="90" y="334"/>
                  </a:cubicBezTo>
                  <a:cubicBezTo>
                    <a:pt x="90" y="322"/>
                    <a:pt x="100" y="312"/>
                    <a:pt x="112" y="312"/>
                  </a:cubicBezTo>
                  <a:lnTo>
                    <a:pt x="296" y="312"/>
                  </a:lnTo>
                  <a:cubicBezTo>
                    <a:pt x="308" y="312"/>
                    <a:pt x="318" y="322"/>
                    <a:pt x="318" y="334"/>
                  </a:cubicBezTo>
                  <a:cubicBezTo>
                    <a:pt x="318" y="346"/>
                    <a:pt x="308" y="356"/>
                    <a:pt x="296" y="356"/>
                  </a:cubicBezTo>
                  <a:close/>
                  <a:moveTo>
                    <a:pt x="524" y="390"/>
                  </a:moveTo>
                  <a:cubicBezTo>
                    <a:pt x="512" y="387"/>
                    <a:pt x="501" y="385"/>
                    <a:pt x="488" y="385"/>
                  </a:cubicBezTo>
                  <a:cubicBezTo>
                    <a:pt x="410" y="385"/>
                    <a:pt x="346" y="449"/>
                    <a:pt x="346" y="527"/>
                  </a:cubicBezTo>
                  <a:cubicBezTo>
                    <a:pt x="346" y="596"/>
                    <a:pt x="394" y="652"/>
                    <a:pt x="458" y="666"/>
                  </a:cubicBezTo>
                  <a:cubicBezTo>
                    <a:pt x="468" y="668"/>
                    <a:pt x="478" y="669"/>
                    <a:pt x="488" y="669"/>
                  </a:cubicBezTo>
                  <a:cubicBezTo>
                    <a:pt x="567" y="669"/>
                    <a:pt x="630" y="606"/>
                    <a:pt x="630" y="527"/>
                  </a:cubicBezTo>
                  <a:cubicBezTo>
                    <a:pt x="630" y="461"/>
                    <a:pt x="585" y="405"/>
                    <a:pt x="524" y="390"/>
                  </a:cubicBezTo>
                  <a:close/>
                  <a:moveTo>
                    <a:pt x="569" y="507"/>
                  </a:moveTo>
                  <a:lnTo>
                    <a:pt x="569" y="507"/>
                  </a:lnTo>
                  <a:lnTo>
                    <a:pt x="524" y="552"/>
                  </a:lnTo>
                  <a:lnTo>
                    <a:pt x="488" y="588"/>
                  </a:lnTo>
                  <a:cubicBezTo>
                    <a:pt x="477" y="599"/>
                    <a:pt x="459" y="599"/>
                    <a:pt x="448" y="588"/>
                  </a:cubicBezTo>
                  <a:lnTo>
                    <a:pt x="408" y="547"/>
                  </a:lnTo>
                  <a:cubicBezTo>
                    <a:pt x="397" y="536"/>
                    <a:pt x="397" y="518"/>
                    <a:pt x="408" y="507"/>
                  </a:cubicBezTo>
                  <a:cubicBezTo>
                    <a:pt x="419" y="496"/>
                    <a:pt x="437" y="496"/>
                    <a:pt x="448" y="507"/>
                  </a:cubicBezTo>
                  <a:lnTo>
                    <a:pt x="468" y="527"/>
                  </a:lnTo>
                  <a:lnTo>
                    <a:pt x="524" y="472"/>
                  </a:lnTo>
                  <a:lnTo>
                    <a:pt x="528" y="467"/>
                  </a:lnTo>
                  <a:cubicBezTo>
                    <a:pt x="540" y="456"/>
                    <a:pt x="558" y="456"/>
                    <a:pt x="569" y="467"/>
                  </a:cubicBezTo>
                  <a:cubicBezTo>
                    <a:pt x="580" y="478"/>
                    <a:pt x="580" y="496"/>
                    <a:pt x="569" y="50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4" tIns="45717" rIns="91434" bIns="45717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7" name="Freeform 9"/>
          <p:cNvSpPr>
            <a:spLocks noEditPoints="1"/>
          </p:cNvSpPr>
          <p:nvPr/>
        </p:nvSpPr>
        <p:spPr bwMode="auto">
          <a:xfrm>
            <a:off x="3362077" y="4845599"/>
            <a:ext cx="373115" cy="374683"/>
          </a:xfrm>
          <a:custGeom>
            <a:avLst/>
            <a:gdLst>
              <a:gd name="T0" fmla="*/ 358 w 490"/>
              <a:gd name="T1" fmla="*/ 250 h 490"/>
              <a:gd name="T2" fmla="*/ 358 w 490"/>
              <a:gd name="T3" fmla="*/ 183 h 490"/>
              <a:gd name="T4" fmla="*/ 328 w 490"/>
              <a:gd name="T5" fmla="*/ 183 h 490"/>
              <a:gd name="T6" fmla="*/ 328 w 490"/>
              <a:gd name="T7" fmla="*/ 250 h 490"/>
              <a:gd name="T8" fmla="*/ 247 w 490"/>
              <a:gd name="T9" fmla="*/ 330 h 490"/>
              <a:gd name="T10" fmla="*/ 246 w 490"/>
              <a:gd name="T11" fmla="*/ 330 h 490"/>
              <a:gd name="T12" fmla="*/ 245 w 490"/>
              <a:gd name="T13" fmla="*/ 330 h 490"/>
              <a:gd name="T14" fmla="*/ 245 w 490"/>
              <a:gd name="T15" fmla="*/ 330 h 490"/>
              <a:gd name="T16" fmla="*/ 243 w 490"/>
              <a:gd name="T17" fmla="*/ 330 h 490"/>
              <a:gd name="T18" fmla="*/ 162 w 490"/>
              <a:gd name="T19" fmla="*/ 250 h 490"/>
              <a:gd name="T20" fmla="*/ 162 w 490"/>
              <a:gd name="T21" fmla="*/ 183 h 490"/>
              <a:gd name="T22" fmla="*/ 132 w 490"/>
              <a:gd name="T23" fmla="*/ 183 h 490"/>
              <a:gd name="T24" fmla="*/ 132 w 490"/>
              <a:gd name="T25" fmla="*/ 250 h 490"/>
              <a:gd name="T26" fmla="*/ 227 w 490"/>
              <a:gd name="T27" fmla="*/ 359 h 490"/>
              <a:gd name="T28" fmla="*/ 227 w 490"/>
              <a:gd name="T29" fmla="*/ 407 h 490"/>
              <a:gd name="T30" fmla="*/ 160 w 490"/>
              <a:gd name="T31" fmla="*/ 426 h 490"/>
              <a:gd name="T32" fmla="*/ 331 w 490"/>
              <a:gd name="T33" fmla="*/ 426 h 490"/>
              <a:gd name="T34" fmla="*/ 263 w 490"/>
              <a:gd name="T35" fmla="*/ 407 h 490"/>
              <a:gd name="T36" fmla="*/ 263 w 490"/>
              <a:gd name="T37" fmla="*/ 360 h 490"/>
              <a:gd name="T38" fmla="*/ 358 w 490"/>
              <a:gd name="T39" fmla="*/ 250 h 490"/>
              <a:gd name="T40" fmla="*/ 244 w 490"/>
              <a:gd name="T41" fmla="*/ 302 h 490"/>
              <a:gd name="T42" fmla="*/ 245 w 490"/>
              <a:gd name="T43" fmla="*/ 302 h 490"/>
              <a:gd name="T44" fmla="*/ 246 w 490"/>
              <a:gd name="T45" fmla="*/ 302 h 490"/>
              <a:gd name="T46" fmla="*/ 300 w 490"/>
              <a:gd name="T47" fmla="*/ 248 h 490"/>
              <a:gd name="T48" fmla="*/ 300 w 490"/>
              <a:gd name="T49" fmla="*/ 118 h 490"/>
              <a:gd name="T50" fmla="*/ 246 w 490"/>
              <a:gd name="T51" fmla="*/ 64 h 490"/>
              <a:gd name="T52" fmla="*/ 245 w 490"/>
              <a:gd name="T53" fmla="*/ 64 h 490"/>
              <a:gd name="T54" fmla="*/ 244 w 490"/>
              <a:gd name="T55" fmla="*/ 64 h 490"/>
              <a:gd name="T56" fmla="*/ 190 w 490"/>
              <a:gd name="T57" fmla="*/ 118 h 490"/>
              <a:gd name="T58" fmla="*/ 190 w 490"/>
              <a:gd name="T59" fmla="*/ 248 h 490"/>
              <a:gd name="T60" fmla="*/ 244 w 490"/>
              <a:gd name="T61" fmla="*/ 302 h 490"/>
              <a:gd name="T62" fmla="*/ 245 w 490"/>
              <a:gd name="T63" fmla="*/ 0 h 490"/>
              <a:gd name="T64" fmla="*/ 490 w 490"/>
              <a:gd name="T65" fmla="*/ 245 h 490"/>
              <a:gd name="T66" fmla="*/ 245 w 490"/>
              <a:gd name="T67" fmla="*/ 490 h 490"/>
              <a:gd name="T68" fmla="*/ 0 w 490"/>
              <a:gd name="T69" fmla="*/ 245 h 490"/>
              <a:gd name="T70" fmla="*/ 245 w 490"/>
              <a:gd name="T71" fmla="*/ 0 h 4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490" h="490">
                <a:moveTo>
                  <a:pt x="358" y="250"/>
                </a:moveTo>
                <a:lnTo>
                  <a:pt x="358" y="183"/>
                </a:lnTo>
                <a:cubicBezTo>
                  <a:pt x="358" y="165"/>
                  <a:pt x="328" y="164"/>
                  <a:pt x="328" y="183"/>
                </a:cubicBezTo>
                <a:lnTo>
                  <a:pt x="328" y="250"/>
                </a:lnTo>
                <a:cubicBezTo>
                  <a:pt x="328" y="294"/>
                  <a:pt x="292" y="330"/>
                  <a:pt x="247" y="330"/>
                </a:cubicBezTo>
                <a:cubicBezTo>
                  <a:pt x="247" y="330"/>
                  <a:pt x="246" y="330"/>
                  <a:pt x="246" y="330"/>
                </a:cubicBezTo>
                <a:lnTo>
                  <a:pt x="245" y="330"/>
                </a:lnTo>
                <a:lnTo>
                  <a:pt x="245" y="330"/>
                </a:lnTo>
                <a:cubicBezTo>
                  <a:pt x="244" y="330"/>
                  <a:pt x="244" y="330"/>
                  <a:pt x="243" y="330"/>
                </a:cubicBezTo>
                <a:cubicBezTo>
                  <a:pt x="198" y="330"/>
                  <a:pt x="162" y="294"/>
                  <a:pt x="162" y="250"/>
                </a:cubicBezTo>
                <a:lnTo>
                  <a:pt x="162" y="183"/>
                </a:lnTo>
                <a:cubicBezTo>
                  <a:pt x="162" y="165"/>
                  <a:pt x="132" y="164"/>
                  <a:pt x="132" y="183"/>
                </a:cubicBezTo>
                <a:cubicBezTo>
                  <a:pt x="132" y="192"/>
                  <a:pt x="132" y="250"/>
                  <a:pt x="132" y="250"/>
                </a:cubicBezTo>
                <a:cubicBezTo>
                  <a:pt x="132" y="306"/>
                  <a:pt x="173" y="352"/>
                  <a:pt x="227" y="359"/>
                </a:cubicBezTo>
                <a:lnTo>
                  <a:pt x="227" y="407"/>
                </a:lnTo>
                <a:lnTo>
                  <a:pt x="160" y="426"/>
                </a:lnTo>
                <a:lnTo>
                  <a:pt x="331" y="426"/>
                </a:lnTo>
                <a:lnTo>
                  <a:pt x="263" y="407"/>
                </a:lnTo>
                <a:lnTo>
                  <a:pt x="263" y="360"/>
                </a:lnTo>
                <a:cubicBezTo>
                  <a:pt x="317" y="352"/>
                  <a:pt x="358" y="306"/>
                  <a:pt x="358" y="250"/>
                </a:cubicBezTo>
                <a:close/>
                <a:moveTo>
                  <a:pt x="244" y="302"/>
                </a:moveTo>
                <a:cubicBezTo>
                  <a:pt x="244" y="302"/>
                  <a:pt x="245" y="302"/>
                  <a:pt x="245" y="302"/>
                </a:cubicBezTo>
                <a:cubicBezTo>
                  <a:pt x="245" y="302"/>
                  <a:pt x="246" y="302"/>
                  <a:pt x="246" y="302"/>
                </a:cubicBezTo>
                <a:cubicBezTo>
                  <a:pt x="276" y="302"/>
                  <a:pt x="300" y="278"/>
                  <a:pt x="300" y="248"/>
                </a:cubicBezTo>
                <a:lnTo>
                  <a:pt x="300" y="118"/>
                </a:lnTo>
                <a:cubicBezTo>
                  <a:pt x="300" y="88"/>
                  <a:pt x="276" y="64"/>
                  <a:pt x="246" y="64"/>
                </a:cubicBezTo>
                <a:cubicBezTo>
                  <a:pt x="246" y="64"/>
                  <a:pt x="245" y="64"/>
                  <a:pt x="245" y="64"/>
                </a:cubicBezTo>
                <a:cubicBezTo>
                  <a:pt x="245" y="64"/>
                  <a:pt x="244" y="64"/>
                  <a:pt x="244" y="64"/>
                </a:cubicBezTo>
                <a:cubicBezTo>
                  <a:pt x="214" y="64"/>
                  <a:pt x="190" y="88"/>
                  <a:pt x="190" y="118"/>
                </a:cubicBezTo>
                <a:lnTo>
                  <a:pt x="190" y="248"/>
                </a:lnTo>
                <a:cubicBezTo>
                  <a:pt x="190" y="278"/>
                  <a:pt x="214" y="302"/>
                  <a:pt x="244" y="302"/>
                </a:cubicBezTo>
                <a:close/>
                <a:moveTo>
                  <a:pt x="245" y="0"/>
                </a:moveTo>
                <a:cubicBezTo>
                  <a:pt x="381" y="0"/>
                  <a:pt x="490" y="110"/>
                  <a:pt x="490" y="245"/>
                </a:cubicBezTo>
                <a:cubicBezTo>
                  <a:pt x="490" y="381"/>
                  <a:pt x="381" y="490"/>
                  <a:pt x="245" y="490"/>
                </a:cubicBezTo>
                <a:cubicBezTo>
                  <a:pt x="110" y="490"/>
                  <a:pt x="0" y="381"/>
                  <a:pt x="0" y="245"/>
                </a:cubicBezTo>
                <a:cubicBezTo>
                  <a:pt x="0" y="110"/>
                  <a:pt x="110" y="0"/>
                  <a:pt x="245" y="0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  <a:extLst/>
        </p:spPr>
        <p:txBody>
          <a:bodyPr vert="horz" wrap="square" lIns="91434" tIns="45717" rIns="91434" bIns="45717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11" name="TextBox 42"/>
          <p:cNvSpPr txBox="1"/>
          <p:nvPr/>
        </p:nvSpPr>
        <p:spPr>
          <a:xfrm>
            <a:off x="3649511" y="4838109"/>
            <a:ext cx="1180000" cy="369326"/>
          </a:xfrm>
          <a:prstGeom prst="rect">
            <a:avLst/>
          </a:prstGeom>
          <a:noFill/>
        </p:spPr>
        <p:txBody>
          <a:bodyPr wrap="square" lIns="91434" tIns="45717" rIns="91434" bIns="45717" rtlCol="0" anchor="ctr">
            <a:spAutoFit/>
          </a:bodyPr>
          <a:lstStyle>
            <a:defPPr>
              <a:defRPr lang="zh-CN"/>
            </a:defPPr>
            <a:lvl1pPr>
              <a:defRPr sz="6800"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algn="ctr"/>
            <a:r>
              <a:rPr lang="zh-TW" altLang="en-US" sz="1800" dirty="0" smtClean="0"/>
              <a:t>楊子杰</a:t>
            </a:r>
            <a:endParaRPr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365042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272"/>
    </mc:Choice>
    <mc:Fallback xmlns="">
      <p:transition advTm="4272"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PRESENTER" val="d83a66c153e99f6bf76fde639c30485a1a1b992"/>
  <p:tag name="ISPRING_PRESENTATION_TITLE" val="falsh"/>
</p:tagLst>
</file>

<file path=ppt/theme/theme1.xml><?xml version="1.0" encoding="utf-8"?>
<a:theme xmlns:a="http://schemas.openxmlformats.org/drawingml/2006/main" name="1_默认设计模板">
  <a:themeElements>
    <a:clrScheme name="155">
      <a:dk1>
        <a:srgbClr val="294A5A"/>
      </a:dk1>
      <a:lt1>
        <a:srgbClr val="99CC39"/>
      </a:lt1>
      <a:dk2>
        <a:srgbClr val="F9C900"/>
      </a:dk2>
      <a:lt2>
        <a:srgbClr val="ED5A00"/>
      </a:lt2>
      <a:accent1>
        <a:srgbClr val="484849"/>
      </a:accent1>
      <a:accent2>
        <a:srgbClr val="FFFFFF"/>
      </a:accent2>
      <a:accent3>
        <a:srgbClr val="969696"/>
      </a:accent3>
      <a:accent4>
        <a:srgbClr val="00AAA2"/>
      </a:accent4>
      <a:accent5>
        <a:srgbClr val="99CC39"/>
      </a:accent5>
      <a:accent6>
        <a:srgbClr val="F9C900"/>
      </a:accent6>
      <a:hlink>
        <a:srgbClr val="ED5A00"/>
      </a:hlink>
      <a:folHlink>
        <a:srgbClr val="484849"/>
      </a:folHlink>
    </a:clrScheme>
    <a:fontScheme name="默认设计模板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FDEF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E4ECF8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7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9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3">
        <a:dk1>
          <a:srgbClr val="000000"/>
        </a:dk1>
        <a:lt1>
          <a:srgbClr val="FFFFD9"/>
        </a:lt1>
        <a:dk2>
          <a:srgbClr val="2B2E30"/>
        </a:dk2>
        <a:lt2>
          <a:srgbClr val="777777"/>
        </a:lt2>
        <a:accent1>
          <a:srgbClr val="7FBA00"/>
        </a:accent1>
        <a:accent2>
          <a:srgbClr val="FCDB00"/>
        </a:accent2>
        <a:accent3>
          <a:srgbClr val="FFFFE9"/>
        </a:accent3>
        <a:accent4>
          <a:srgbClr val="000000"/>
        </a:accent4>
        <a:accent5>
          <a:srgbClr val="C0D9AA"/>
        </a:accent5>
        <a:accent6>
          <a:srgbClr val="E4C600"/>
        </a:accent6>
        <a:hlink>
          <a:srgbClr val="21A3D0"/>
        </a:hlink>
        <a:folHlink>
          <a:srgbClr val="DA251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33371</TotalTime>
  <Pages>0</Pages>
  <Words>1286</Words>
  <Characters>0</Characters>
  <Application>Microsoft Office PowerPoint</Application>
  <DocSecurity>0</DocSecurity>
  <PresentationFormat>自訂</PresentationFormat>
  <Lines>0</Lines>
  <Paragraphs>408</Paragraphs>
  <Slides>36</Slides>
  <Notes>29</Notes>
  <HiddenSlides>0</HiddenSlides>
  <MMClips>1</MMClips>
  <ScaleCrop>false</ScaleCrop>
  <HeadingPairs>
    <vt:vector size="6" baseType="variant">
      <vt:variant>
        <vt:lpstr>使用字型</vt:lpstr>
      </vt:variant>
      <vt:variant>
        <vt:i4>10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36</vt:i4>
      </vt:variant>
    </vt:vector>
  </HeadingPairs>
  <TitlesOfParts>
    <vt:vector size="47" baseType="lpstr">
      <vt:lpstr>仿宋_GB2312</vt:lpstr>
      <vt:lpstr>Microsoft Yahei</vt:lpstr>
      <vt:lpstr>Microsoft Yahei</vt:lpstr>
      <vt:lpstr>Microsoft Yahei</vt:lpstr>
      <vt:lpstr>宋体</vt:lpstr>
      <vt:lpstr>方正兰亭粗黑简体</vt:lpstr>
      <vt:lpstr>微軟正黑體</vt:lpstr>
      <vt:lpstr>Arial</vt:lpstr>
      <vt:lpstr>Calibri</vt:lpstr>
      <vt:lpstr>Rockwell Condensed</vt:lpstr>
      <vt:lpstr>1_默认设计模板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B07</dc:creator>
  <cp:keywords>ppt模板</cp:keywords>
  <cp:lastModifiedBy>A30</cp:lastModifiedBy>
  <cp:revision>1284</cp:revision>
  <dcterms:created xsi:type="dcterms:W3CDTF">2013-01-25T01:44:32Z</dcterms:created>
  <dcterms:modified xsi:type="dcterms:W3CDTF">2020-03-19T07:05:52Z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2052-9.1.0.4429</vt:lpwstr>
  </property>
</Properties>
</file>